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6" r:id="rId2"/>
    <p:sldId id="372" r:id="rId3"/>
    <p:sldId id="399" r:id="rId4"/>
    <p:sldId id="400" r:id="rId5"/>
    <p:sldId id="375" r:id="rId6"/>
    <p:sldId id="377" r:id="rId7"/>
    <p:sldId id="401" r:id="rId8"/>
    <p:sldId id="378" r:id="rId9"/>
    <p:sldId id="379" r:id="rId10"/>
    <p:sldId id="380" r:id="rId11"/>
    <p:sldId id="381" r:id="rId12"/>
    <p:sldId id="382" r:id="rId13"/>
    <p:sldId id="404" r:id="rId14"/>
    <p:sldId id="405" r:id="rId15"/>
    <p:sldId id="406" r:id="rId16"/>
    <p:sldId id="384" r:id="rId17"/>
    <p:sldId id="383" r:id="rId18"/>
    <p:sldId id="385" r:id="rId19"/>
    <p:sldId id="386" r:id="rId20"/>
    <p:sldId id="387" r:id="rId21"/>
    <p:sldId id="388" r:id="rId22"/>
    <p:sldId id="389" r:id="rId23"/>
    <p:sldId id="390" r:id="rId24"/>
    <p:sldId id="397" r:id="rId25"/>
    <p:sldId id="391" r:id="rId26"/>
    <p:sldId id="392" r:id="rId27"/>
    <p:sldId id="393" r:id="rId28"/>
    <p:sldId id="394" r:id="rId29"/>
    <p:sldId id="395" r:id="rId30"/>
    <p:sldId id="396" r:id="rId31"/>
    <p:sldId id="398" r:id="rId32"/>
    <p:sldId id="407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50" autoAdjust="0"/>
    <p:restoredTop sz="75722" autoAdjust="0"/>
  </p:normalViewPr>
  <p:slideViewPr>
    <p:cSldViewPr>
      <p:cViewPr varScale="1">
        <p:scale>
          <a:sx n="65" d="100"/>
          <a:sy n="65" d="100"/>
        </p:scale>
        <p:origin x="10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940"/>
    </p:cViewPr>
  </p:sorter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BA648-0C04-4CC1-9D58-0B6E590D3897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zh-CN" altLang="en-US"/>
        </a:p>
      </dgm:t>
    </dgm:pt>
    <dgm:pt modelId="{A654E870-C1DE-4AC7-91B6-735ED88EC491}">
      <dgm:prSet custT="1"/>
      <dgm:spPr/>
      <dgm:t>
        <a:bodyPr/>
        <a:lstStyle/>
        <a:p>
          <a:pPr rtl="0"/>
          <a:r>
            <a:rPr 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YARN</a:t>
          </a:r>
          <a:r>
            <a:rPr 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是什么</a:t>
          </a:r>
          <a:endParaRPr lang="zh-CN" sz="2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B798C57-0B59-4540-98EA-FEC9C931D045}" type="parTrans" cxnId="{026D6F7D-4FF0-4105-8282-0EA31754B23E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27CFEFC-49C6-49EF-8C3E-CBDC654CEEB3}" type="sibTrans" cxnId="{026D6F7D-4FF0-4105-8282-0EA31754B23E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B2D8BEE-044C-45D3-B2F6-B20F85851FA5}">
      <dgm:prSet custT="1"/>
      <dgm:spPr/>
      <dgm:t>
        <a:bodyPr/>
        <a:lstStyle/>
        <a:p>
          <a:pPr rtl="0"/>
          <a:r>
            <a:rPr lang="en-US" sz="2000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Hadoop 2.0</a:t>
          </a:r>
          <a:r>
            <a:rPr lang="zh-CN" sz="2000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新增系统</a:t>
          </a:r>
          <a:endParaRPr lang="zh-CN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8EF3980-21D2-40F4-9D41-D49A3CEC50BA}" type="parTrans" cxnId="{9E80C2BB-BD89-4DA1-9D80-8F81F77F64F1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2C02C01-B316-4539-8A67-447321B64FC0}" type="sibTrans" cxnId="{9E80C2BB-BD89-4DA1-9D80-8F81F77F64F1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C8D1FA7-9825-4F37-B6C4-DF7DB4C9BF37}">
      <dgm:prSet custT="1"/>
      <dgm:spPr/>
      <dgm:t>
        <a:bodyPr/>
        <a:lstStyle/>
        <a:p>
          <a:pPr rtl="0"/>
          <a:r>
            <a:rPr lang="zh-CN" altLang="en-US" sz="2000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负责集群的资源管理和调度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9ECDA12-2032-403A-B998-0D80F085F908}" type="parTrans" cxnId="{B7479F0B-419D-4C72-89A3-EE25DD1730EC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12FBB8A-E2FA-406C-8253-4517488B68F0}" type="sibTrans" cxnId="{B7479F0B-419D-4C72-89A3-EE25DD1730EC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9D3BD07-E2A9-491C-8A89-99D2A33608AB}">
      <dgm:prSet custT="1"/>
      <dgm:spPr/>
      <dgm:t>
        <a:bodyPr/>
        <a:lstStyle/>
        <a:p>
          <a:pPr rtl="0"/>
          <a:r>
            <a:rPr lang="zh-CN" altLang="en-US" sz="2000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使得多种计算框架可以运行在一个集群中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C6879DE-5B57-433D-B8F9-197C770F6976}" type="parTrans" cxnId="{A24EFE81-32A7-4577-A803-BB63487CB7FE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D1A0004-9A9E-49DF-BEB4-839433DD1BAD}" type="sibTrans" cxnId="{A24EFE81-32A7-4577-A803-BB63487CB7FE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EA7A336-AA4F-48EC-82D4-21D7B04273FD}">
      <dgm:prSet custT="1"/>
      <dgm:spPr/>
      <dgm:t>
        <a:bodyPr/>
        <a:lstStyle/>
        <a:p>
          <a:pPr rtl="0"/>
          <a:r>
            <a:rPr 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YARN</a:t>
          </a:r>
          <a:r>
            <a:rPr lang="zh-CN" sz="28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的特点</a:t>
          </a:r>
          <a:endParaRPr lang="zh-CN" sz="2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306683B-3F83-4C51-BFE7-67AA44E63E52}" type="parTrans" cxnId="{2EC129A0-F546-425D-BD2B-15DFF1660D55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FF2189AA-5EF6-42CA-84A5-C1E578FB4D80}" type="sibTrans" cxnId="{2EC129A0-F546-425D-BD2B-15DFF1660D55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1D77542F-768B-43A4-862A-2B25F0A298C8}">
      <dgm:prSet custT="1"/>
      <dgm:spPr/>
      <dgm:t>
        <a:bodyPr/>
        <a:lstStyle/>
        <a:p>
          <a:pPr rtl="0"/>
          <a:r>
            <a:rPr lang="zh-CN" altLang="en-US" sz="2000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良好的扩展性、高可用性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9679B34-BB95-4977-8043-8E2DE1DF3EDA}" type="parTrans" cxnId="{168D15E4-F59D-418C-9F2B-2B0C599B9DDA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14D7326-532E-44A8-97A0-B15D677F7554}" type="sibTrans" cxnId="{168D15E4-F59D-418C-9F2B-2B0C599B9DDA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C0513A69-2226-48E8-8A04-126EE615AF9E}">
      <dgm:prSet custT="1"/>
      <dgm:spPr/>
      <dgm:t>
        <a:bodyPr/>
        <a:lstStyle/>
        <a:p>
          <a:pPr rtl="0"/>
          <a:r>
            <a:rPr lang="zh-CN" altLang="en-US" sz="2000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对多种类型的应用程序进行统一管理和调度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17EBEDE-0CCF-41B5-9864-7E03F2213482}" type="parTrans" cxnId="{21961F9A-A70A-4F92-9ABB-E2EECC2DF8C8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0E54540-0F63-41B5-B248-51A21224D912}" type="sibTrans" cxnId="{21961F9A-A70A-4F92-9ABB-E2EECC2DF8C8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1517A84C-7490-4924-9041-475EECDBDB40}">
      <dgm:prSet custT="1"/>
      <dgm:spPr/>
      <dgm:t>
        <a:bodyPr/>
        <a:lstStyle/>
        <a:p>
          <a:pPr rtl="0"/>
          <a:r>
            <a:rPr lang="zh-CN" altLang="en-US" sz="2000" b="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自带了多种多用户调度器，适合共享集群环境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8CBAEFC-2536-457A-A7ED-AF0FA87F0F48}" type="parTrans" cxnId="{FDC641A4-D9EA-484F-92DE-BF0B726CDA7D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7091276-546F-4316-B4E7-4588E58195DF}" type="sibTrans" cxnId="{FDC641A4-D9EA-484F-92DE-BF0B726CDA7D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6001BDD-01B9-49DF-8ACE-734FFA30C08E}" type="pres">
      <dgm:prSet presAssocID="{088BA648-0C04-4CC1-9D58-0B6E590D38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C5D3F09-C047-420E-B4AF-AD076FBB4B7D}" type="pres">
      <dgm:prSet presAssocID="{A654E870-C1DE-4AC7-91B6-735ED88EC491}" presName="parentLin" presStyleCnt="0"/>
      <dgm:spPr/>
      <dgm:t>
        <a:bodyPr/>
        <a:lstStyle/>
        <a:p>
          <a:endParaRPr lang="zh-CN" altLang="en-US"/>
        </a:p>
      </dgm:t>
    </dgm:pt>
    <dgm:pt modelId="{B262E1C4-D03F-48ED-9E8D-D8132DC20CB3}" type="pres">
      <dgm:prSet presAssocID="{A654E870-C1DE-4AC7-91B6-735ED88EC491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273E8FEF-FCDA-47C7-A2BE-C2C82279C76C}" type="pres">
      <dgm:prSet presAssocID="{A654E870-C1DE-4AC7-91B6-735ED88EC49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D87295-2569-4C98-AE7B-4CCC44A40F10}" type="pres">
      <dgm:prSet presAssocID="{A654E870-C1DE-4AC7-91B6-735ED88EC491}" presName="negativeSpace" presStyleCnt="0"/>
      <dgm:spPr/>
      <dgm:t>
        <a:bodyPr/>
        <a:lstStyle/>
        <a:p>
          <a:endParaRPr lang="zh-CN" altLang="en-US"/>
        </a:p>
      </dgm:t>
    </dgm:pt>
    <dgm:pt modelId="{87556FCB-EE1D-45A0-B4EE-78451D8387F5}" type="pres">
      <dgm:prSet presAssocID="{A654E870-C1DE-4AC7-91B6-735ED88EC49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69180DB-0A97-4817-AAA7-B436D4D162CA}" type="pres">
      <dgm:prSet presAssocID="{427CFEFC-49C6-49EF-8C3E-CBDC654CEEB3}" presName="spaceBetweenRectangles" presStyleCnt="0"/>
      <dgm:spPr/>
      <dgm:t>
        <a:bodyPr/>
        <a:lstStyle/>
        <a:p>
          <a:endParaRPr lang="zh-CN" altLang="en-US"/>
        </a:p>
      </dgm:t>
    </dgm:pt>
    <dgm:pt modelId="{97DC0A4A-F6CC-432F-A8BA-AB16E2038C1F}" type="pres">
      <dgm:prSet presAssocID="{0EA7A336-AA4F-48EC-82D4-21D7B04273FD}" presName="parentLin" presStyleCnt="0"/>
      <dgm:spPr/>
      <dgm:t>
        <a:bodyPr/>
        <a:lstStyle/>
        <a:p>
          <a:endParaRPr lang="zh-CN" altLang="en-US"/>
        </a:p>
      </dgm:t>
    </dgm:pt>
    <dgm:pt modelId="{9783A857-F8AE-4BFA-B2AE-D252581EF53F}" type="pres">
      <dgm:prSet presAssocID="{0EA7A336-AA4F-48EC-82D4-21D7B04273FD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9EBBDC56-03D3-4040-BEA7-D6541DB38C3B}" type="pres">
      <dgm:prSet presAssocID="{0EA7A336-AA4F-48EC-82D4-21D7B04273F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4E9DB5-7039-433A-86CC-E71C14606063}" type="pres">
      <dgm:prSet presAssocID="{0EA7A336-AA4F-48EC-82D4-21D7B04273FD}" presName="negativeSpace" presStyleCnt="0"/>
      <dgm:spPr/>
      <dgm:t>
        <a:bodyPr/>
        <a:lstStyle/>
        <a:p>
          <a:endParaRPr lang="zh-CN" altLang="en-US"/>
        </a:p>
      </dgm:t>
    </dgm:pt>
    <dgm:pt modelId="{AB4AA6FB-CD33-4DB1-AD6A-D34DFBD0D74A}" type="pres">
      <dgm:prSet presAssocID="{0EA7A336-AA4F-48EC-82D4-21D7B04273F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1862C7B-83BD-4138-9C86-0A2B7EAAB9B2}" type="presOf" srcId="{7B2D8BEE-044C-45D3-B2F6-B20F85851FA5}" destId="{87556FCB-EE1D-45A0-B4EE-78451D8387F5}" srcOrd="0" destOrd="0" presId="urn:microsoft.com/office/officeart/2005/8/layout/list1"/>
    <dgm:cxn modelId="{FDC641A4-D9EA-484F-92DE-BF0B726CDA7D}" srcId="{0EA7A336-AA4F-48EC-82D4-21D7B04273FD}" destId="{1517A84C-7490-4924-9041-475EECDBDB40}" srcOrd="2" destOrd="0" parTransId="{28CBAEFC-2536-457A-A7ED-AF0FA87F0F48}" sibTransId="{47091276-546F-4316-B4E7-4588E58195DF}"/>
    <dgm:cxn modelId="{1467C641-EA09-4453-80A4-F7AD44C3A8D8}" type="presOf" srcId="{0EA7A336-AA4F-48EC-82D4-21D7B04273FD}" destId="{9EBBDC56-03D3-4040-BEA7-D6541DB38C3B}" srcOrd="1" destOrd="0" presId="urn:microsoft.com/office/officeart/2005/8/layout/list1"/>
    <dgm:cxn modelId="{2EC129A0-F546-425D-BD2B-15DFF1660D55}" srcId="{088BA648-0C04-4CC1-9D58-0B6E590D3897}" destId="{0EA7A336-AA4F-48EC-82D4-21D7B04273FD}" srcOrd="1" destOrd="0" parTransId="{9306683B-3F83-4C51-BFE7-67AA44E63E52}" sibTransId="{FF2189AA-5EF6-42CA-84A5-C1E578FB4D80}"/>
    <dgm:cxn modelId="{789FE18C-EFEB-4A97-8230-43E342410739}" type="presOf" srcId="{088BA648-0C04-4CC1-9D58-0B6E590D3897}" destId="{36001BDD-01B9-49DF-8ACE-734FFA30C08E}" srcOrd="0" destOrd="0" presId="urn:microsoft.com/office/officeart/2005/8/layout/list1"/>
    <dgm:cxn modelId="{A24EFE81-32A7-4577-A803-BB63487CB7FE}" srcId="{A654E870-C1DE-4AC7-91B6-735ED88EC491}" destId="{09D3BD07-E2A9-491C-8A89-99D2A33608AB}" srcOrd="2" destOrd="0" parTransId="{9C6879DE-5B57-433D-B8F9-197C770F6976}" sibTransId="{4D1A0004-9A9E-49DF-BEB4-839433DD1BAD}"/>
    <dgm:cxn modelId="{7DF5D7CE-7383-4BAB-83D1-5C0EB333368D}" type="presOf" srcId="{C0513A69-2226-48E8-8A04-126EE615AF9E}" destId="{AB4AA6FB-CD33-4DB1-AD6A-D34DFBD0D74A}" srcOrd="0" destOrd="1" presId="urn:microsoft.com/office/officeart/2005/8/layout/list1"/>
    <dgm:cxn modelId="{FC643A1B-E6A1-4A1B-9995-939B75A3FB0D}" type="presOf" srcId="{09D3BD07-E2A9-491C-8A89-99D2A33608AB}" destId="{87556FCB-EE1D-45A0-B4EE-78451D8387F5}" srcOrd="0" destOrd="2" presId="urn:microsoft.com/office/officeart/2005/8/layout/list1"/>
    <dgm:cxn modelId="{168D15E4-F59D-418C-9F2B-2B0C599B9DDA}" srcId="{0EA7A336-AA4F-48EC-82D4-21D7B04273FD}" destId="{1D77542F-768B-43A4-862A-2B25F0A298C8}" srcOrd="0" destOrd="0" parTransId="{C9679B34-BB95-4977-8043-8E2DE1DF3EDA}" sibTransId="{414D7326-532E-44A8-97A0-B15D677F7554}"/>
    <dgm:cxn modelId="{19B67395-69E1-433A-95F2-DE1D32C2104C}" type="presOf" srcId="{1D77542F-768B-43A4-862A-2B25F0A298C8}" destId="{AB4AA6FB-CD33-4DB1-AD6A-D34DFBD0D74A}" srcOrd="0" destOrd="0" presId="urn:microsoft.com/office/officeart/2005/8/layout/list1"/>
    <dgm:cxn modelId="{E6B29C26-9DDB-4FB4-948C-E7E1FD4624B8}" type="presOf" srcId="{1517A84C-7490-4924-9041-475EECDBDB40}" destId="{AB4AA6FB-CD33-4DB1-AD6A-D34DFBD0D74A}" srcOrd="0" destOrd="2" presId="urn:microsoft.com/office/officeart/2005/8/layout/list1"/>
    <dgm:cxn modelId="{B7479F0B-419D-4C72-89A3-EE25DD1730EC}" srcId="{A654E870-C1DE-4AC7-91B6-735ED88EC491}" destId="{0C8D1FA7-9825-4F37-B6C4-DF7DB4C9BF37}" srcOrd="1" destOrd="0" parTransId="{99ECDA12-2032-403A-B998-0D80F085F908}" sibTransId="{412FBB8A-E2FA-406C-8253-4517488B68F0}"/>
    <dgm:cxn modelId="{026D6F7D-4FF0-4105-8282-0EA31754B23E}" srcId="{088BA648-0C04-4CC1-9D58-0B6E590D3897}" destId="{A654E870-C1DE-4AC7-91B6-735ED88EC491}" srcOrd="0" destOrd="0" parTransId="{4B798C57-0B59-4540-98EA-FEC9C931D045}" sibTransId="{427CFEFC-49C6-49EF-8C3E-CBDC654CEEB3}"/>
    <dgm:cxn modelId="{B459D4F1-5A7B-4957-AFB5-10EB4AFBE679}" type="presOf" srcId="{A654E870-C1DE-4AC7-91B6-735ED88EC491}" destId="{273E8FEF-FCDA-47C7-A2BE-C2C82279C76C}" srcOrd="1" destOrd="0" presId="urn:microsoft.com/office/officeart/2005/8/layout/list1"/>
    <dgm:cxn modelId="{B2A29497-5E7A-452A-86A8-5BDE35A12D5E}" type="presOf" srcId="{0EA7A336-AA4F-48EC-82D4-21D7B04273FD}" destId="{9783A857-F8AE-4BFA-B2AE-D252581EF53F}" srcOrd="0" destOrd="0" presId="urn:microsoft.com/office/officeart/2005/8/layout/list1"/>
    <dgm:cxn modelId="{125ECD23-C39D-4113-A251-48CD73FD75F9}" type="presOf" srcId="{0C8D1FA7-9825-4F37-B6C4-DF7DB4C9BF37}" destId="{87556FCB-EE1D-45A0-B4EE-78451D8387F5}" srcOrd="0" destOrd="1" presId="urn:microsoft.com/office/officeart/2005/8/layout/list1"/>
    <dgm:cxn modelId="{9E80C2BB-BD89-4DA1-9D80-8F81F77F64F1}" srcId="{A654E870-C1DE-4AC7-91B6-735ED88EC491}" destId="{7B2D8BEE-044C-45D3-B2F6-B20F85851FA5}" srcOrd="0" destOrd="0" parTransId="{B8EF3980-21D2-40F4-9D41-D49A3CEC50BA}" sibTransId="{B2C02C01-B316-4539-8A67-447321B64FC0}"/>
    <dgm:cxn modelId="{21961F9A-A70A-4F92-9ABB-E2EECC2DF8C8}" srcId="{0EA7A336-AA4F-48EC-82D4-21D7B04273FD}" destId="{C0513A69-2226-48E8-8A04-126EE615AF9E}" srcOrd="1" destOrd="0" parTransId="{F17EBEDE-0CCF-41B5-9864-7E03F2213482}" sibTransId="{90E54540-0F63-41B5-B248-51A21224D912}"/>
    <dgm:cxn modelId="{CDE151AA-34D9-468D-ABFA-2AA3648B1045}" type="presOf" srcId="{A654E870-C1DE-4AC7-91B6-735ED88EC491}" destId="{B262E1C4-D03F-48ED-9E8D-D8132DC20CB3}" srcOrd="0" destOrd="0" presId="urn:microsoft.com/office/officeart/2005/8/layout/list1"/>
    <dgm:cxn modelId="{3ECF8BAC-07E2-4116-B4E7-062DFD480080}" type="presParOf" srcId="{36001BDD-01B9-49DF-8ACE-734FFA30C08E}" destId="{AC5D3F09-C047-420E-B4AF-AD076FBB4B7D}" srcOrd="0" destOrd="0" presId="urn:microsoft.com/office/officeart/2005/8/layout/list1"/>
    <dgm:cxn modelId="{893405C3-FBFE-48D6-BCD9-105D4E57EFEC}" type="presParOf" srcId="{AC5D3F09-C047-420E-B4AF-AD076FBB4B7D}" destId="{B262E1C4-D03F-48ED-9E8D-D8132DC20CB3}" srcOrd="0" destOrd="0" presId="urn:microsoft.com/office/officeart/2005/8/layout/list1"/>
    <dgm:cxn modelId="{894BEE9A-70A1-43A5-85BB-90C5D51F02CB}" type="presParOf" srcId="{AC5D3F09-C047-420E-B4AF-AD076FBB4B7D}" destId="{273E8FEF-FCDA-47C7-A2BE-C2C82279C76C}" srcOrd="1" destOrd="0" presId="urn:microsoft.com/office/officeart/2005/8/layout/list1"/>
    <dgm:cxn modelId="{E0C1A727-3B87-4D68-80A7-BAEBBE6D6E07}" type="presParOf" srcId="{36001BDD-01B9-49DF-8ACE-734FFA30C08E}" destId="{A4D87295-2569-4C98-AE7B-4CCC44A40F10}" srcOrd="1" destOrd="0" presId="urn:microsoft.com/office/officeart/2005/8/layout/list1"/>
    <dgm:cxn modelId="{2E76CFB4-18B0-4386-B995-8AE87A4BDF6B}" type="presParOf" srcId="{36001BDD-01B9-49DF-8ACE-734FFA30C08E}" destId="{87556FCB-EE1D-45A0-B4EE-78451D8387F5}" srcOrd="2" destOrd="0" presId="urn:microsoft.com/office/officeart/2005/8/layout/list1"/>
    <dgm:cxn modelId="{62A8261E-D94E-44B9-AAE9-E0AD0A37CE02}" type="presParOf" srcId="{36001BDD-01B9-49DF-8ACE-734FFA30C08E}" destId="{B69180DB-0A97-4817-AAA7-B436D4D162CA}" srcOrd="3" destOrd="0" presId="urn:microsoft.com/office/officeart/2005/8/layout/list1"/>
    <dgm:cxn modelId="{6D1BC8CC-6A37-4729-8B77-C91BA84544A6}" type="presParOf" srcId="{36001BDD-01B9-49DF-8ACE-734FFA30C08E}" destId="{97DC0A4A-F6CC-432F-A8BA-AB16E2038C1F}" srcOrd="4" destOrd="0" presId="urn:microsoft.com/office/officeart/2005/8/layout/list1"/>
    <dgm:cxn modelId="{27F75410-8307-42FC-9549-8FCEA6B36E47}" type="presParOf" srcId="{97DC0A4A-F6CC-432F-A8BA-AB16E2038C1F}" destId="{9783A857-F8AE-4BFA-B2AE-D252581EF53F}" srcOrd="0" destOrd="0" presId="urn:microsoft.com/office/officeart/2005/8/layout/list1"/>
    <dgm:cxn modelId="{813F1C68-0742-40B6-8768-9934FAB65212}" type="presParOf" srcId="{97DC0A4A-F6CC-432F-A8BA-AB16E2038C1F}" destId="{9EBBDC56-03D3-4040-BEA7-D6541DB38C3B}" srcOrd="1" destOrd="0" presId="urn:microsoft.com/office/officeart/2005/8/layout/list1"/>
    <dgm:cxn modelId="{21D0B43F-97F7-4420-AED3-C2F81CA05FDA}" type="presParOf" srcId="{36001BDD-01B9-49DF-8ACE-734FFA30C08E}" destId="{5E4E9DB5-7039-433A-86CC-E71C14606063}" srcOrd="5" destOrd="0" presId="urn:microsoft.com/office/officeart/2005/8/layout/list1"/>
    <dgm:cxn modelId="{C4E7AE6F-AD00-4874-8CD4-47BBA3789D78}" type="presParOf" srcId="{36001BDD-01B9-49DF-8ACE-734FFA30C08E}" destId="{AB4AA6FB-CD33-4DB1-AD6A-D34DFBD0D74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C14854F-F97C-467C-B217-F3E281560BB1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EDC4BBC9-C284-4328-B458-C6DFD55D7628}">
      <dgm:prSet custT="1"/>
      <dgm:spPr/>
      <dgm:t>
        <a:bodyPr/>
        <a:lstStyle/>
        <a:p>
          <a:pPr rtl="0"/>
          <a:r>
            <a:rPr lang="zh-CN" altLang="en-US" sz="2800" b="1" smtClean="0">
              <a:latin typeface="华文楷体" panose="02010600040101010101" pitchFamily="2" charset="-122"/>
              <a:ea typeface="华文楷体" panose="02010600040101010101" pitchFamily="2" charset="-122"/>
            </a:rPr>
            <a:t>限制应用程序相关参数</a:t>
          </a:r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1C3FD0F-B966-4DAB-AD76-39DDD527479B}" type="parTrans" cxnId="{3BDAEFD3-140E-491A-9D6F-031CFC358F31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FB78DA78-3E2B-48BB-89A2-921D0DF0404E}" type="sibTrans" cxnId="{3BDAEFD3-140E-491A-9D6F-031CFC358F31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344C061-0E13-42FD-BE3A-F5A8369FA234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maximum-applications</a:t>
          </a:r>
          <a:r>
            <a:rPr 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 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：集群或者队列中同时处于等待和运行状态的应用程序数目上限，默认值是</a:t>
          </a:r>
          <a:r>
            <a:rPr 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10000</a:t>
          </a:r>
          <a:endParaRPr lang="zh-CN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EDF32216-5D2B-4238-9F1F-364F21F3DBCB}" type="parTrans" cxnId="{0DFB1FC8-E3B3-4C20-A612-D5F6E0F53A4E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55FC3E2-E562-412C-B1A6-CC660888E62D}" type="sibTrans" cxnId="{0DFB1FC8-E3B3-4C20-A612-D5F6E0F53A4E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7AD8CCB-12F8-4F8A-835C-A42EB879BE1F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maximum-am-resource-percent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：集群中用于运行应用程序</a:t>
          </a:r>
          <a:r>
            <a:rPr lang="en-US" sz="2400" b="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ApplicationMaster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的资源比例上限</a:t>
          </a:r>
          <a:endParaRPr lang="zh-CN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ABE4C85-C9B7-40F0-8974-BA9C63484DD9}" type="parTrans" cxnId="{CC9819B8-7383-4C3E-B8D2-8515AF996C79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C497BA7B-3342-4CD7-BD4D-C901565C7BCD}" type="sibTrans" cxnId="{CC9819B8-7383-4C3E-B8D2-8515AF996C79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D94751B-DC90-42F6-9D24-ADF2CBFB3E8B}">
      <dgm:prSet custT="1"/>
      <dgm:spPr/>
      <dgm:t>
        <a:bodyPr/>
        <a:lstStyle/>
        <a:p>
          <a:pPr rtl="0">
            <a:lnSpc>
              <a:spcPct val="110000"/>
            </a:lnSpc>
          </a:pPr>
          <a:endParaRPr lang="zh-CN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CBF7628-484B-408C-895F-D68FC6C69864}" type="parTrans" cxnId="{E54FA8BA-5BD4-49FC-A671-A1AEC13C1BFA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72F0A2D-8CEA-425D-BF10-573CC79C02BA}" type="sibTrans" cxnId="{E54FA8BA-5BD4-49FC-A671-A1AEC13C1BFA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3D843C1-5F79-4825-99B0-59F947E6A2D1}" type="pres">
      <dgm:prSet presAssocID="{FC14854F-F97C-467C-B217-F3E281560B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FE19C7E-F50D-42A8-BEB8-43402F75533B}" type="pres">
      <dgm:prSet presAssocID="{EDC4BBC9-C284-4328-B458-C6DFD55D7628}" presName="parentLin" presStyleCnt="0"/>
      <dgm:spPr/>
    </dgm:pt>
    <dgm:pt modelId="{DDE76610-321C-4313-92F0-1CB9D8DD3AB2}" type="pres">
      <dgm:prSet presAssocID="{EDC4BBC9-C284-4328-B458-C6DFD55D7628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AA29AD7F-9591-4FA2-A0BE-C26F3B398B90}" type="pres">
      <dgm:prSet presAssocID="{EDC4BBC9-C284-4328-B458-C6DFD55D762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8919C0-A8DE-4C67-970E-25808640E389}" type="pres">
      <dgm:prSet presAssocID="{EDC4BBC9-C284-4328-B458-C6DFD55D7628}" presName="negativeSpace" presStyleCnt="0"/>
      <dgm:spPr/>
    </dgm:pt>
    <dgm:pt modelId="{463EE268-6FA8-42DE-A42D-B9D6CA39B8F5}" type="pres">
      <dgm:prSet presAssocID="{EDC4BBC9-C284-4328-B458-C6DFD55D7628}" presName="childText" presStyleLbl="conFgAcc1" presStyleIdx="0" presStyleCnt="1" custScaleY="9268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C65D404-CCF3-498F-A1D9-7EB44B151151}" type="presOf" srcId="{3344C061-0E13-42FD-BE3A-F5A8369FA234}" destId="{463EE268-6FA8-42DE-A42D-B9D6CA39B8F5}" srcOrd="0" destOrd="0" presId="urn:microsoft.com/office/officeart/2005/8/layout/list1"/>
    <dgm:cxn modelId="{F92D8050-172E-4930-8693-0B726C648CA1}" type="presOf" srcId="{97AD8CCB-12F8-4F8A-835C-A42EB879BE1F}" destId="{463EE268-6FA8-42DE-A42D-B9D6CA39B8F5}" srcOrd="0" destOrd="2" presId="urn:microsoft.com/office/officeart/2005/8/layout/list1"/>
    <dgm:cxn modelId="{9607C20A-6E42-40A9-9586-EA0DDCA4DD46}" type="presOf" srcId="{FC14854F-F97C-467C-B217-F3E281560BB1}" destId="{73D843C1-5F79-4825-99B0-59F947E6A2D1}" srcOrd="0" destOrd="0" presId="urn:microsoft.com/office/officeart/2005/8/layout/list1"/>
    <dgm:cxn modelId="{A382F458-D1F4-4F1A-8B3E-5D4687DC4347}" type="presOf" srcId="{EDC4BBC9-C284-4328-B458-C6DFD55D7628}" destId="{AA29AD7F-9591-4FA2-A0BE-C26F3B398B90}" srcOrd="1" destOrd="0" presId="urn:microsoft.com/office/officeart/2005/8/layout/list1"/>
    <dgm:cxn modelId="{E54FA8BA-5BD4-49FC-A671-A1AEC13C1BFA}" srcId="{EDC4BBC9-C284-4328-B458-C6DFD55D7628}" destId="{6D94751B-DC90-42F6-9D24-ADF2CBFB3E8B}" srcOrd="1" destOrd="0" parTransId="{9CBF7628-484B-408C-895F-D68FC6C69864}" sibTransId="{872F0A2D-8CEA-425D-BF10-573CC79C02BA}"/>
    <dgm:cxn modelId="{3BDAEFD3-140E-491A-9D6F-031CFC358F31}" srcId="{FC14854F-F97C-467C-B217-F3E281560BB1}" destId="{EDC4BBC9-C284-4328-B458-C6DFD55D7628}" srcOrd="0" destOrd="0" parTransId="{71C3FD0F-B966-4DAB-AD76-39DDD527479B}" sibTransId="{FB78DA78-3E2B-48BB-89A2-921D0DF0404E}"/>
    <dgm:cxn modelId="{21A8A04F-BFD4-40B5-9AC8-ABD3B2663D8B}" type="presOf" srcId="{6D94751B-DC90-42F6-9D24-ADF2CBFB3E8B}" destId="{463EE268-6FA8-42DE-A42D-B9D6CA39B8F5}" srcOrd="0" destOrd="1" presId="urn:microsoft.com/office/officeart/2005/8/layout/list1"/>
    <dgm:cxn modelId="{CC9819B8-7383-4C3E-B8D2-8515AF996C79}" srcId="{EDC4BBC9-C284-4328-B458-C6DFD55D7628}" destId="{97AD8CCB-12F8-4F8A-835C-A42EB879BE1F}" srcOrd="2" destOrd="0" parTransId="{7ABE4C85-C9B7-40F0-8974-BA9C63484DD9}" sibTransId="{C497BA7B-3342-4CD7-BD4D-C901565C7BCD}"/>
    <dgm:cxn modelId="{E58C4E6B-0636-4A33-844D-B57B606B5CA6}" type="presOf" srcId="{EDC4BBC9-C284-4328-B458-C6DFD55D7628}" destId="{DDE76610-321C-4313-92F0-1CB9D8DD3AB2}" srcOrd="0" destOrd="0" presId="urn:microsoft.com/office/officeart/2005/8/layout/list1"/>
    <dgm:cxn modelId="{0DFB1FC8-E3B3-4C20-A612-D5F6E0F53A4E}" srcId="{EDC4BBC9-C284-4328-B458-C6DFD55D7628}" destId="{3344C061-0E13-42FD-BE3A-F5A8369FA234}" srcOrd="0" destOrd="0" parTransId="{EDF32216-5D2B-4238-9F1F-364F21F3DBCB}" sibTransId="{B55FC3E2-E562-412C-B1A6-CC660888E62D}"/>
    <dgm:cxn modelId="{AD304813-1EF5-495F-B43F-F2F676B20C3A}" type="presParOf" srcId="{73D843C1-5F79-4825-99B0-59F947E6A2D1}" destId="{FFE19C7E-F50D-42A8-BEB8-43402F75533B}" srcOrd="0" destOrd="0" presId="urn:microsoft.com/office/officeart/2005/8/layout/list1"/>
    <dgm:cxn modelId="{D6D2D324-7866-48E9-89A5-4867D2B17C08}" type="presParOf" srcId="{FFE19C7E-F50D-42A8-BEB8-43402F75533B}" destId="{DDE76610-321C-4313-92F0-1CB9D8DD3AB2}" srcOrd="0" destOrd="0" presId="urn:microsoft.com/office/officeart/2005/8/layout/list1"/>
    <dgm:cxn modelId="{ED490DA6-C3AA-4DC9-94D6-E18E0144DF94}" type="presParOf" srcId="{FFE19C7E-F50D-42A8-BEB8-43402F75533B}" destId="{AA29AD7F-9591-4FA2-A0BE-C26F3B398B90}" srcOrd="1" destOrd="0" presId="urn:microsoft.com/office/officeart/2005/8/layout/list1"/>
    <dgm:cxn modelId="{8EB5ED5D-13C3-4A4F-BD1C-D0070B02526D}" type="presParOf" srcId="{73D843C1-5F79-4825-99B0-59F947E6A2D1}" destId="{BF8919C0-A8DE-4C67-970E-25808640E389}" srcOrd="1" destOrd="0" presId="urn:microsoft.com/office/officeart/2005/8/layout/list1"/>
    <dgm:cxn modelId="{C48BDC12-2B3D-471E-AD5F-B77BFA11C01E}" type="presParOf" srcId="{73D843C1-5F79-4825-99B0-59F947E6A2D1}" destId="{463EE268-6FA8-42DE-A42D-B9D6CA39B8F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B8252EF-FC01-4F5D-80AF-08E7139DD66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zh-CN" altLang="en-US"/>
        </a:p>
      </dgm:t>
    </dgm:pt>
    <dgm:pt modelId="{9F69D51F-3AF2-42FB-805A-62DEF85EE44E}">
      <dgm:prSet custT="1"/>
      <dgm:spPr/>
      <dgm:t>
        <a:bodyPr/>
        <a:lstStyle/>
        <a:p>
          <a:pPr rtl="0"/>
          <a:r>
            <a: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队列访问和权限控制参数</a:t>
          </a:r>
          <a:endParaRPr lang="zh-CN" altLang="en-US" sz="2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B03F630-5AF7-4475-9886-91031F2C1A24}" type="parTrans" cxnId="{86BD5262-9AE9-4EEA-90F5-DB46D2648FA5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1FDB5016-5143-47DC-AE79-08C021204D23}" type="sibTrans" cxnId="{86BD5262-9AE9-4EEA-90F5-DB46D2648FA5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616C535-CE6B-4A80-81A7-74D6EF71C113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state </a:t>
          </a:r>
          <a:r>
            <a:rPr 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队列状态可以为</a:t>
          </a:r>
          <a:r>
            <a:rPr 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STOPPED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或者</a:t>
          </a:r>
          <a:r>
            <a:rPr 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RUNNING</a:t>
          </a:r>
          <a:endParaRPr lang="zh-CN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460582B-64F5-482B-AF5A-AA115C15C0E3}" type="parTrans" cxnId="{8394840F-4608-4C0E-AD04-CAD642D11832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10FF29C-988C-4AE3-B108-64FFB439EC22}" type="sibTrans" cxnId="{8394840F-4608-4C0E-AD04-CAD642D11832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D4FE8A4-3BBC-4D82-8CA9-C740DC351080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400" b="1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acl_submit_applications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：限定哪些</a:t>
          </a:r>
          <a:r>
            <a:rPr 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Linux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用户</a:t>
          </a:r>
          <a:r>
            <a:rPr 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/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用户组可向给定队列中提交应用程序。</a:t>
          </a:r>
          <a:endParaRPr lang="zh-CN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E051B88F-CB99-4BEE-968D-780C20D1FCB3}" type="parTrans" cxnId="{11F5F422-07AE-4F1E-9150-485ABDDF58A5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BB50E26-84C8-4BD7-B077-0AF90562DEBF}" type="sibTrans" cxnId="{11F5F422-07AE-4F1E-9150-485ABDDF58A5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96CB46A-8548-4791-A536-B4BCF7037358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400" b="1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acl_administer_queue</a:t>
          </a:r>
          <a:r>
            <a:rPr lang="zh-CN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为队列指定一个管理员，该管理员可控制该队列的所有应用程序</a:t>
          </a:r>
          <a:endParaRPr lang="zh-CN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F0A48C7-C0A9-4D29-85FD-2019A8EA2912}" type="parTrans" cxnId="{4DE240E4-BC75-4A00-842A-331D527516D0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A41F913-9BB2-4B3D-8872-828DC32ADC07}" type="sibTrans" cxnId="{4DE240E4-BC75-4A00-842A-331D527516D0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3D8E440-AE15-4A3E-94AB-3F1806370954}" type="pres">
      <dgm:prSet presAssocID="{CB8252EF-FC01-4F5D-80AF-08E7139DD6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C2C41DA-468E-4B22-91A9-95CADF710177}" type="pres">
      <dgm:prSet presAssocID="{9F69D51F-3AF2-42FB-805A-62DEF85EE44E}" presName="parentLin" presStyleCnt="0"/>
      <dgm:spPr/>
    </dgm:pt>
    <dgm:pt modelId="{35B1D11B-F850-48BF-9363-5AF3AD603425}" type="pres">
      <dgm:prSet presAssocID="{9F69D51F-3AF2-42FB-805A-62DEF85EE44E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B88699BB-5315-4BD2-AFFA-53D21DD02DDB}" type="pres">
      <dgm:prSet presAssocID="{9F69D51F-3AF2-42FB-805A-62DEF85EE44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1BFC370-96B8-42EC-A958-BAB644DCE57A}" type="pres">
      <dgm:prSet presAssocID="{9F69D51F-3AF2-42FB-805A-62DEF85EE44E}" presName="negativeSpace" presStyleCnt="0"/>
      <dgm:spPr/>
    </dgm:pt>
    <dgm:pt modelId="{7DC0181C-F4F3-499C-A3CF-8303E301336E}" type="pres">
      <dgm:prSet presAssocID="{9F69D51F-3AF2-42FB-805A-62DEF85EE44E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1F5F422-07AE-4F1E-9150-485ABDDF58A5}" srcId="{9F69D51F-3AF2-42FB-805A-62DEF85EE44E}" destId="{9D4FE8A4-3BBC-4D82-8CA9-C740DC351080}" srcOrd="1" destOrd="0" parTransId="{E051B88F-CB99-4BEE-968D-780C20D1FCB3}" sibTransId="{3BB50E26-84C8-4BD7-B077-0AF90562DEBF}"/>
    <dgm:cxn modelId="{3EC3728E-C8EB-4087-B30C-002A07953F1C}" type="presOf" srcId="{CB8252EF-FC01-4F5D-80AF-08E7139DD66C}" destId="{43D8E440-AE15-4A3E-94AB-3F1806370954}" srcOrd="0" destOrd="0" presId="urn:microsoft.com/office/officeart/2005/8/layout/list1"/>
    <dgm:cxn modelId="{C220CF9D-DFFB-4971-A207-C6BB3E96BC81}" type="presOf" srcId="{096CB46A-8548-4791-A536-B4BCF7037358}" destId="{7DC0181C-F4F3-499C-A3CF-8303E301336E}" srcOrd="0" destOrd="2" presId="urn:microsoft.com/office/officeart/2005/8/layout/list1"/>
    <dgm:cxn modelId="{15513E82-C82D-47AF-B92D-CB57CA4AF7E6}" type="presOf" srcId="{9F69D51F-3AF2-42FB-805A-62DEF85EE44E}" destId="{35B1D11B-F850-48BF-9363-5AF3AD603425}" srcOrd="0" destOrd="0" presId="urn:microsoft.com/office/officeart/2005/8/layout/list1"/>
    <dgm:cxn modelId="{949BF39B-C39C-4B52-8914-50EB95C3C27B}" type="presOf" srcId="{0616C535-CE6B-4A80-81A7-74D6EF71C113}" destId="{7DC0181C-F4F3-499C-A3CF-8303E301336E}" srcOrd="0" destOrd="0" presId="urn:microsoft.com/office/officeart/2005/8/layout/list1"/>
    <dgm:cxn modelId="{86BD5262-9AE9-4EEA-90F5-DB46D2648FA5}" srcId="{CB8252EF-FC01-4F5D-80AF-08E7139DD66C}" destId="{9F69D51F-3AF2-42FB-805A-62DEF85EE44E}" srcOrd="0" destOrd="0" parTransId="{5B03F630-5AF7-4475-9886-91031F2C1A24}" sibTransId="{1FDB5016-5143-47DC-AE79-08C021204D23}"/>
    <dgm:cxn modelId="{A2358B04-2B37-4394-AA4C-C28BA05B7EA6}" type="presOf" srcId="{9F69D51F-3AF2-42FB-805A-62DEF85EE44E}" destId="{B88699BB-5315-4BD2-AFFA-53D21DD02DDB}" srcOrd="1" destOrd="0" presId="urn:microsoft.com/office/officeart/2005/8/layout/list1"/>
    <dgm:cxn modelId="{4BD9E57D-E95F-4242-AE97-7757190665AA}" type="presOf" srcId="{9D4FE8A4-3BBC-4D82-8CA9-C740DC351080}" destId="{7DC0181C-F4F3-499C-A3CF-8303E301336E}" srcOrd="0" destOrd="1" presId="urn:microsoft.com/office/officeart/2005/8/layout/list1"/>
    <dgm:cxn modelId="{8394840F-4608-4C0E-AD04-CAD642D11832}" srcId="{9F69D51F-3AF2-42FB-805A-62DEF85EE44E}" destId="{0616C535-CE6B-4A80-81A7-74D6EF71C113}" srcOrd="0" destOrd="0" parTransId="{6460582B-64F5-482B-AF5A-AA115C15C0E3}" sibTransId="{010FF29C-988C-4AE3-B108-64FFB439EC22}"/>
    <dgm:cxn modelId="{4DE240E4-BC75-4A00-842A-331D527516D0}" srcId="{9F69D51F-3AF2-42FB-805A-62DEF85EE44E}" destId="{096CB46A-8548-4791-A536-B4BCF7037358}" srcOrd="2" destOrd="0" parTransId="{2F0A48C7-C0A9-4D29-85FD-2019A8EA2912}" sibTransId="{BA41F913-9BB2-4B3D-8872-828DC32ADC07}"/>
    <dgm:cxn modelId="{5A9371ED-6245-4B09-A8E6-1D136206B1B0}" type="presParOf" srcId="{43D8E440-AE15-4A3E-94AB-3F1806370954}" destId="{5C2C41DA-468E-4B22-91A9-95CADF710177}" srcOrd="0" destOrd="0" presId="urn:microsoft.com/office/officeart/2005/8/layout/list1"/>
    <dgm:cxn modelId="{E392E53E-0682-4FA9-BEF9-07A44F6B472B}" type="presParOf" srcId="{5C2C41DA-468E-4B22-91A9-95CADF710177}" destId="{35B1D11B-F850-48BF-9363-5AF3AD603425}" srcOrd="0" destOrd="0" presId="urn:microsoft.com/office/officeart/2005/8/layout/list1"/>
    <dgm:cxn modelId="{B5EA3DA4-D4E1-4D6E-9D4A-940D631775EC}" type="presParOf" srcId="{5C2C41DA-468E-4B22-91A9-95CADF710177}" destId="{B88699BB-5315-4BD2-AFFA-53D21DD02DDB}" srcOrd="1" destOrd="0" presId="urn:microsoft.com/office/officeart/2005/8/layout/list1"/>
    <dgm:cxn modelId="{EEE2AC06-FCD7-49FA-971E-3322D3A6C5E3}" type="presParOf" srcId="{43D8E440-AE15-4A3E-94AB-3F1806370954}" destId="{A1BFC370-96B8-42EC-A958-BAB644DCE57A}" srcOrd="1" destOrd="0" presId="urn:microsoft.com/office/officeart/2005/8/layout/list1"/>
    <dgm:cxn modelId="{567FDE71-29AF-4574-8DEB-10865E57D8BE}" type="presParOf" srcId="{43D8E440-AE15-4A3E-94AB-3F1806370954}" destId="{7DC0181C-F4F3-499C-A3CF-8303E301336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12C0DE-9A9B-4FD0-8FC1-767498E73BC6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BC051B73-0FF5-450D-A312-E2C165E6DDE8}">
      <dgm:prSet phldrT="[文本]" custT="1"/>
      <dgm:spPr/>
      <dgm:t>
        <a:bodyPr/>
        <a:lstStyle/>
        <a:p>
          <a:r>
            <a:rPr lang="en-US" altLang="zh-CN" sz="20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Fair Scheduler</a:t>
          </a:r>
          <a:endParaRPr lang="zh-CN" altLang="en-US" sz="20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DDB1AFC-F05A-46AF-8C6D-A61F4A0A6A07}" type="parTrans" cxnId="{EAE9B62C-4CC2-4CE7-8F05-3E32A2E6FD36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9AADF48-FECF-4C7A-A785-F3DAF6970220}" type="sibTrans" cxnId="{EAE9B62C-4CC2-4CE7-8F05-3E32A2E6FD36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CC3A899-7FB4-4B03-9A0D-87BC5DF00E5B}">
      <dgm:prSet phldrT="[文本]" custT="1"/>
      <dgm:spPr/>
      <dgm:t>
        <a:bodyPr/>
        <a:lstStyle/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资源公平共享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E060C7A-F6D4-4FF2-82BA-F000E02C95D2}" type="parTrans" cxnId="{62722D0B-73A2-4955-89E4-790C45A58E07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2BD360C-A649-4CBB-A052-138DB3F38424}" type="sibTrans" cxnId="{62722D0B-73A2-4955-89E4-790C45A58E07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025254C-CFE4-4239-B76F-8120B35222C8}">
      <dgm:prSet phldrT="[文本]" custT="1"/>
      <dgm:spPr/>
      <dgm:t>
        <a:bodyPr/>
        <a:lstStyle/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支持资源抢占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690AC5A-2227-4482-969F-444108B9DF50}" type="parTrans" cxnId="{4F776B0B-8945-401B-86E4-A0573EAB3B69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C44DA01-FC52-474C-8C93-328A91AEF244}" type="sibTrans" cxnId="{4F776B0B-8945-401B-86E4-A0573EAB3B69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A21CD2F-FD51-4BE1-9597-07846A282C4B}">
      <dgm:prSet phldrT="[文本]" custT="1"/>
      <dgm:spPr/>
      <dgm:t>
        <a:bodyPr/>
        <a:lstStyle/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负载</a:t>
          </a:r>
          <a:endParaRPr lang="en-US" altLang="zh-CN" sz="1800" b="0" dirty="0" smtClean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均衡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F649A422-50A5-4890-A6D7-1FF46C6FA219}" type="parTrans" cxnId="{EE66E036-7B55-4FFF-B7EB-2DADE073E54E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5A8EC1C-46A7-4536-B484-CC97B0ACF6A0}" type="sibTrans" cxnId="{EE66E036-7B55-4FFF-B7EB-2DADE073E54E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A87271B1-C796-419D-88B3-681E80AAE18A}">
      <dgm:prSet phldrT="[文本]" custT="1"/>
      <dgm:spPr/>
      <dgm:t>
        <a:bodyPr/>
        <a:lstStyle/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调度策略配置灵活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4B1D2D1-8C61-450A-91C7-03392D43655D}" type="parTrans" cxnId="{18DD4787-8057-4DCF-B695-994AEF1C9A15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E46E7864-D798-4BF3-95F1-A13A16D02970}" type="sibTrans" cxnId="{18DD4787-8057-4DCF-B695-994AEF1C9A15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44AAAEA-8CB8-4E43-B3E6-BE18C2E2A611}">
      <dgm:prSet phldrT="[文本]" custT="1"/>
      <dgm:spPr/>
      <dgm:t>
        <a:bodyPr/>
        <a:lstStyle/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提高小应用程序响应时间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E38CA87-1A02-477A-B8BF-D4736754306A}" type="parTrans" cxnId="{C0233C1F-CAD1-4C24-9B36-DE38E61DF9BF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4145DF4-354F-4987-90D9-E1718F032408}" type="sibTrans" cxnId="{C0233C1F-CAD1-4C24-9B36-DE38E61DF9BF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D6A1762-A800-4BDE-AC99-ADCCF4A01EBE}" type="pres">
      <dgm:prSet presAssocID="{3912C0DE-9A9B-4FD0-8FC1-767498E73BC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0247ED6-E1D0-4B06-B8E3-D4CCA0A8B58A}" type="pres">
      <dgm:prSet presAssocID="{BC051B73-0FF5-450D-A312-E2C165E6DDE8}" presName="centerShape" presStyleLbl="node0" presStyleIdx="0" presStyleCnt="1" custScaleX="109226"/>
      <dgm:spPr/>
      <dgm:t>
        <a:bodyPr/>
        <a:lstStyle/>
        <a:p>
          <a:endParaRPr lang="zh-CN" altLang="en-US"/>
        </a:p>
      </dgm:t>
    </dgm:pt>
    <dgm:pt modelId="{23D4077C-397F-45AA-BFF2-C8BF04095223}" type="pres">
      <dgm:prSet presAssocID="{4CC3A899-7FB4-4B03-9A0D-87BC5DF00E5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90BCDA0-9F84-4905-91BA-0DD4230E7B0C}" type="pres">
      <dgm:prSet presAssocID="{4CC3A899-7FB4-4B03-9A0D-87BC5DF00E5B}" presName="dummy" presStyleCnt="0"/>
      <dgm:spPr/>
    </dgm:pt>
    <dgm:pt modelId="{C4F2776F-F29D-429E-B86B-C577AE105D66}" type="pres">
      <dgm:prSet presAssocID="{72BD360C-A649-4CBB-A052-138DB3F38424}" presName="sibTrans" presStyleLbl="sibTrans2D1" presStyleIdx="0" presStyleCnt="5"/>
      <dgm:spPr/>
      <dgm:t>
        <a:bodyPr/>
        <a:lstStyle/>
        <a:p>
          <a:endParaRPr lang="zh-CN" altLang="en-US"/>
        </a:p>
      </dgm:t>
    </dgm:pt>
    <dgm:pt modelId="{E8542934-96FC-4420-BC8C-1B523AC16F49}" type="pres">
      <dgm:prSet presAssocID="{2025254C-CFE4-4239-B76F-8120B35222C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030B6FB-FFCE-4290-A59D-F36CB28DC2E7}" type="pres">
      <dgm:prSet presAssocID="{2025254C-CFE4-4239-B76F-8120B35222C8}" presName="dummy" presStyleCnt="0"/>
      <dgm:spPr/>
    </dgm:pt>
    <dgm:pt modelId="{76146E52-9324-40AB-B551-7532F95099EC}" type="pres">
      <dgm:prSet presAssocID="{8C44DA01-FC52-474C-8C93-328A91AEF244}" presName="sibTrans" presStyleLbl="sibTrans2D1" presStyleIdx="1" presStyleCnt="5"/>
      <dgm:spPr/>
      <dgm:t>
        <a:bodyPr/>
        <a:lstStyle/>
        <a:p>
          <a:endParaRPr lang="zh-CN" altLang="en-US"/>
        </a:p>
      </dgm:t>
    </dgm:pt>
    <dgm:pt modelId="{0B459AE2-2646-4A11-BA74-12BB77704489}" type="pres">
      <dgm:prSet presAssocID="{2A21CD2F-FD51-4BE1-9597-07846A282C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DA0ACD-04E9-40EA-89DF-E5B4FBEDBCD4}" type="pres">
      <dgm:prSet presAssocID="{2A21CD2F-FD51-4BE1-9597-07846A282C4B}" presName="dummy" presStyleCnt="0"/>
      <dgm:spPr/>
    </dgm:pt>
    <dgm:pt modelId="{61C979FC-C0CC-4AAE-B71B-66D0251BBF62}" type="pres">
      <dgm:prSet presAssocID="{85A8EC1C-46A7-4536-B484-CC97B0ACF6A0}" presName="sibTrans" presStyleLbl="sibTrans2D1" presStyleIdx="2" presStyleCnt="5"/>
      <dgm:spPr/>
      <dgm:t>
        <a:bodyPr/>
        <a:lstStyle/>
        <a:p>
          <a:endParaRPr lang="zh-CN" altLang="en-US"/>
        </a:p>
      </dgm:t>
    </dgm:pt>
    <dgm:pt modelId="{ACDA3D02-B871-4152-9B08-35F5D89B50DE}" type="pres">
      <dgm:prSet presAssocID="{A87271B1-C796-419D-88B3-681E80AAE18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5B0C4A-A624-4218-BB2F-72D83E9E5E86}" type="pres">
      <dgm:prSet presAssocID="{A87271B1-C796-419D-88B3-681E80AAE18A}" presName="dummy" presStyleCnt="0"/>
      <dgm:spPr/>
    </dgm:pt>
    <dgm:pt modelId="{E6AD4F3B-AEB3-4E22-8379-46964FE849DE}" type="pres">
      <dgm:prSet presAssocID="{E46E7864-D798-4BF3-95F1-A13A16D02970}" presName="sibTrans" presStyleLbl="sibTrans2D1" presStyleIdx="3" presStyleCnt="5"/>
      <dgm:spPr/>
      <dgm:t>
        <a:bodyPr/>
        <a:lstStyle/>
        <a:p>
          <a:endParaRPr lang="zh-CN" altLang="en-US"/>
        </a:p>
      </dgm:t>
    </dgm:pt>
    <dgm:pt modelId="{247F2BB2-1225-4B53-9C11-A0E125E438A4}" type="pres">
      <dgm:prSet presAssocID="{544AAAEA-8CB8-4E43-B3E6-BE18C2E2A611}" presName="node" presStyleLbl="node1" presStyleIdx="4" presStyleCnt="5" custScaleX="114940" custScaleY="10271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295BB05-54C4-485F-BC7C-457C92C9E2C5}" type="pres">
      <dgm:prSet presAssocID="{544AAAEA-8CB8-4E43-B3E6-BE18C2E2A611}" presName="dummy" presStyleCnt="0"/>
      <dgm:spPr/>
    </dgm:pt>
    <dgm:pt modelId="{141E97B5-848A-4274-BFA4-C5D0D5AE5A4F}" type="pres">
      <dgm:prSet presAssocID="{34145DF4-354F-4987-90D9-E1718F032408}" presName="sibTrans" presStyleLbl="sibTrans2D1" presStyleIdx="4" presStyleCnt="5"/>
      <dgm:spPr/>
      <dgm:t>
        <a:bodyPr/>
        <a:lstStyle/>
        <a:p>
          <a:endParaRPr lang="zh-CN" altLang="en-US"/>
        </a:p>
      </dgm:t>
    </dgm:pt>
  </dgm:ptLst>
  <dgm:cxnLst>
    <dgm:cxn modelId="{EE66E036-7B55-4FFF-B7EB-2DADE073E54E}" srcId="{BC051B73-0FF5-450D-A312-E2C165E6DDE8}" destId="{2A21CD2F-FD51-4BE1-9597-07846A282C4B}" srcOrd="2" destOrd="0" parTransId="{F649A422-50A5-4890-A6D7-1FF46C6FA219}" sibTransId="{85A8EC1C-46A7-4536-B484-CC97B0ACF6A0}"/>
    <dgm:cxn modelId="{CF67399E-1B47-4F7F-96D5-EEFD3BC4AA46}" type="presOf" srcId="{BC051B73-0FF5-450D-A312-E2C165E6DDE8}" destId="{30247ED6-E1D0-4B06-B8E3-D4CCA0A8B58A}" srcOrd="0" destOrd="0" presId="urn:microsoft.com/office/officeart/2005/8/layout/radial6"/>
    <dgm:cxn modelId="{7E1213CD-4EB7-4E20-BBC6-8E76F7AD1B17}" type="presOf" srcId="{E46E7864-D798-4BF3-95F1-A13A16D02970}" destId="{E6AD4F3B-AEB3-4E22-8379-46964FE849DE}" srcOrd="0" destOrd="0" presId="urn:microsoft.com/office/officeart/2005/8/layout/radial6"/>
    <dgm:cxn modelId="{1F65B226-13C0-4139-AA4E-EDB195CBF40A}" type="presOf" srcId="{A87271B1-C796-419D-88B3-681E80AAE18A}" destId="{ACDA3D02-B871-4152-9B08-35F5D89B50DE}" srcOrd="0" destOrd="0" presId="urn:microsoft.com/office/officeart/2005/8/layout/radial6"/>
    <dgm:cxn modelId="{88F25606-3DE4-4724-83F7-6EF5E7936F0E}" type="presOf" srcId="{34145DF4-354F-4987-90D9-E1718F032408}" destId="{141E97B5-848A-4274-BFA4-C5D0D5AE5A4F}" srcOrd="0" destOrd="0" presId="urn:microsoft.com/office/officeart/2005/8/layout/radial6"/>
    <dgm:cxn modelId="{F0A9CE52-D0C6-4290-B3E5-3053A63F0815}" type="presOf" srcId="{2025254C-CFE4-4239-B76F-8120B35222C8}" destId="{E8542934-96FC-4420-BC8C-1B523AC16F49}" srcOrd="0" destOrd="0" presId="urn:microsoft.com/office/officeart/2005/8/layout/radial6"/>
    <dgm:cxn modelId="{D26D8EAB-16CF-49E0-B2DF-AF2D9EE5D683}" type="presOf" srcId="{2A21CD2F-FD51-4BE1-9597-07846A282C4B}" destId="{0B459AE2-2646-4A11-BA74-12BB77704489}" srcOrd="0" destOrd="0" presId="urn:microsoft.com/office/officeart/2005/8/layout/radial6"/>
    <dgm:cxn modelId="{C0233C1F-CAD1-4C24-9B36-DE38E61DF9BF}" srcId="{BC051B73-0FF5-450D-A312-E2C165E6DDE8}" destId="{544AAAEA-8CB8-4E43-B3E6-BE18C2E2A611}" srcOrd="4" destOrd="0" parTransId="{5E38CA87-1A02-477A-B8BF-D4736754306A}" sibTransId="{34145DF4-354F-4987-90D9-E1718F032408}"/>
    <dgm:cxn modelId="{62722D0B-73A2-4955-89E4-790C45A58E07}" srcId="{BC051B73-0FF5-450D-A312-E2C165E6DDE8}" destId="{4CC3A899-7FB4-4B03-9A0D-87BC5DF00E5B}" srcOrd="0" destOrd="0" parTransId="{DE060C7A-F6D4-4FF2-82BA-F000E02C95D2}" sibTransId="{72BD360C-A649-4CBB-A052-138DB3F38424}"/>
    <dgm:cxn modelId="{483E272D-1714-418D-964B-6EE2BAFF36E2}" type="presOf" srcId="{8C44DA01-FC52-474C-8C93-328A91AEF244}" destId="{76146E52-9324-40AB-B551-7532F95099EC}" srcOrd="0" destOrd="0" presId="urn:microsoft.com/office/officeart/2005/8/layout/radial6"/>
    <dgm:cxn modelId="{4F776B0B-8945-401B-86E4-A0573EAB3B69}" srcId="{BC051B73-0FF5-450D-A312-E2C165E6DDE8}" destId="{2025254C-CFE4-4239-B76F-8120B35222C8}" srcOrd="1" destOrd="0" parTransId="{0690AC5A-2227-4482-969F-444108B9DF50}" sibTransId="{8C44DA01-FC52-474C-8C93-328A91AEF244}"/>
    <dgm:cxn modelId="{EAE9B62C-4CC2-4CE7-8F05-3E32A2E6FD36}" srcId="{3912C0DE-9A9B-4FD0-8FC1-767498E73BC6}" destId="{BC051B73-0FF5-450D-A312-E2C165E6DDE8}" srcOrd="0" destOrd="0" parTransId="{4DDB1AFC-F05A-46AF-8C6D-A61F4A0A6A07}" sibTransId="{69AADF48-FECF-4C7A-A785-F3DAF6970220}"/>
    <dgm:cxn modelId="{8E6DF63D-CDE9-4469-A810-F7A26386C048}" type="presOf" srcId="{3912C0DE-9A9B-4FD0-8FC1-767498E73BC6}" destId="{BD6A1762-A800-4BDE-AC99-ADCCF4A01EBE}" srcOrd="0" destOrd="0" presId="urn:microsoft.com/office/officeart/2005/8/layout/radial6"/>
    <dgm:cxn modelId="{C64DA504-BF7C-4EB6-9EE0-B51F6F2ECFDD}" type="presOf" srcId="{4CC3A899-7FB4-4B03-9A0D-87BC5DF00E5B}" destId="{23D4077C-397F-45AA-BFF2-C8BF04095223}" srcOrd="0" destOrd="0" presId="urn:microsoft.com/office/officeart/2005/8/layout/radial6"/>
    <dgm:cxn modelId="{39843110-73CB-4CCF-BC3F-424F31826C7C}" type="presOf" srcId="{85A8EC1C-46A7-4536-B484-CC97B0ACF6A0}" destId="{61C979FC-C0CC-4AAE-B71B-66D0251BBF62}" srcOrd="0" destOrd="0" presId="urn:microsoft.com/office/officeart/2005/8/layout/radial6"/>
    <dgm:cxn modelId="{92A88B27-0BCA-448A-8F48-0D2654F3BEBD}" type="presOf" srcId="{72BD360C-A649-4CBB-A052-138DB3F38424}" destId="{C4F2776F-F29D-429E-B86B-C577AE105D66}" srcOrd="0" destOrd="0" presId="urn:microsoft.com/office/officeart/2005/8/layout/radial6"/>
    <dgm:cxn modelId="{18DD4787-8057-4DCF-B695-994AEF1C9A15}" srcId="{BC051B73-0FF5-450D-A312-E2C165E6DDE8}" destId="{A87271B1-C796-419D-88B3-681E80AAE18A}" srcOrd="3" destOrd="0" parTransId="{94B1D2D1-8C61-450A-91C7-03392D43655D}" sibTransId="{E46E7864-D798-4BF3-95F1-A13A16D02970}"/>
    <dgm:cxn modelId="{76CB2097-6A76-45A9-BD49-54E39CC2A284}" type="presOf" srcId="{544AAAEA-8CB8-4E43-B3E6-BE18C2E2A611}" destId="{247F2BB2-1225-4B53-9C11-A0E125E438A4}" srcOrd="0" destOrd="0" presId="urn:microsoft.com/office/officeart/2005/8/layout/radial6"/>
    <dgm:cxn modelId="{95AF2BCB-281D-44B9-9808-A42D6B7BA338}" type="presParOf" srcId="{BD6A1762-A800-4BDE-AC99-ADCCF4A01EBE}" destId="{30247ED6-E1D0-4B06-B8E3-D4CCA0A8B58A}" srcOrd="0" destOrd="0" presId="urn:microsoft.com/office/officeart/2005/8/layout/radial6"/>
    <dgm:cxn modelId="{38A5FF39-90E2-450F-9A1F-91C2BF75EE1E}" type="presParOf" srcId="{BD6A1762-A800-4BDE-AC99-ADCCF4A01EBE}" destId="{23D4077C-397F-45AA-BFF2-C8BF04095223}" srcOrd="1" destOrd="0" presId="urn:microsoft.com/office/officeart/2005/8/layout/radial6"/>
    <dgm:cxn modelId="{E1769814-9049-4E65-9372-CF3EC9C0DCB2}" type="presParOf" srcId="{BD6A1762-A800-4BDE-AC99-ADCCF4A01EBE}" destId="{C90BCDA0-9F84-4905-91BA-0DD4230E7B0C}" srcOrd="2" destOrd="0" presId="urn:microsoft.com/office/officeart/2005/8/layout/radial6"/>
    <dgm:cxn modelId="{B9DACCD5-9210-42D2-AAE7-70424B163B34}" type="presParOf" srcId="{BD6A1762-A800-4BDE-AC99-ADCCF4A01EBE}" destId="{C4F2776F-F29D-429E-B86B-C577AE105D66}" srcOrd="3" destOrd="0" presId="urn:microsoft.com/office/officeart/2005/8/layout/radial6"/>
    <dgm:cxn modelId="{CF29D22E-D388-4F53-830B-B3AD627ECCDD}" type="presParOf" srcId="{BD6A1762-A800-4BDE-AC99-ADCCF4A01EBE}" destId="{E8542934-96FC-4420-BC8C-1B523AC16F49}" srcOrd="4" destOrd="0" presId="urn:microsoft.com/office/officeart/2005/8/layout/radial6"/>
    <dgm:cxn modelId="{AD58A8D7-10E1-47C9-AE5F-BB0151523956}" type="presParOf" srcId="{BD6A1762-A800-4BDE-AC99-ADCCF4A01EBE}" destId="{D030B6FB-FFCE-4290-A59D-F36CB28DC2E7}" srcOrd="5" destOrd="0" presId="urn:microsoft.com/office/officeart/2005/8/layout/radial6"/>
    <dgm:cxn modelId="{D1E556D2-92DC-4EFB-9384-37B5771B42AE}" type="presParOf" srcId="{BD6A1762-A800-4BDE-AC99-ADCCF4A01EBE}" destId="{76146E52-9324-40AB-B551-7532F95099EC}" srcOrd="6" destOrd="0" presId="urn:microsoft.com/office/officeart/2005/8/layout/radial6"/>
    <dgm:cxn modelId="{1F0A0226-3DFA-4EE6-AAA7-CFA8B34421E1}" type="presParOf" srcId="{BD6A1762-A800-4BDE-AC99-ADCCF4A01EBE}" destId="{0B459AE2-2646-4A11-BA74-12BB77704489}" srcOrd="7" destOrd="0" presId="urn:microsoft.com/office/officeart/2005/8/layout/radial6"/>
    <dgm:cxn modelId="{9C2E7603-A9F4-4D42-909D-2186736C3DA2}" type="presParOf" srcId="{BD6A1762-A800-4BDE-AC99-ADCCF4A01EBE}" destId="{71DA0ACD-04E9-40EA-89DF-E5B4FBEDBCD4}" srcOrd="8" destOrd="0" presId="urn:microsoft.com/office/officeart/2005/8/layout/radial6"/>
    <dgm:cxn modelId="{D04EC38D-3442-406D-9F6A-7C401B7BE852}" type="presParOf" srcId="{BD6A1762-A800-4BDE-AC99-ADCCF4A01EBE}" destId="{61C979FC-C0CC-4AAE-B71B-66D0251BBF62}" srcOrd="9" destOrd="0" presId="urn:microsoft.com/office/officeart/2005/8/layout/radial6"/>
    <dgm:cxn modelId="{366F9A0E-3EFD-44EF-95F7-CFA272FD5404}" type="presParOf" srcId="{BD6A1762-A800-4BDE-AC99-ADCCF4A01EBE}" destId="{ACDA3D02-B871-4152-9B08-35F5D89B50DE}" srcOrd="10" destOrd="0" presId="urn:microsoft.com/office/officeart/2005/8/layout/radial6"/>
    <dgm:cxn modelId="{5BA8EA0C-B799-4B63-BDDA-387FBEDD77DB}" type="presParOf" srcId="{BD6A1762-A800-4BDE-AC99-ADCCF4A01EBE}" destId="{E85B0C4A-A624-4218-BB2F-72D83E9E5E86}" srcOrd="11" destOrd="0" presId="urn:microsoft.com/office/officeart/2005/8/layout/radial6"/>
    <dgm:cxn modelId="{D1C2A3D8-6E10-47D9-9560-B64F425D94F9}" type="presParOf" srcId="{BD6A1762-A800-4BDE-AC99-ADCCF4A01EBE}" destId="{E6AD4F3B-AEB3-4E22-8379-46964FE849DE}" srcOrd="12" destOrd="0" presId="urn:microsoft.com/office/officeart/2005/8/layout/radial6"/>
    <dgm:cxn modelId="{1C597FD2-7A24-495D-B395-33D7AC47DDCB}" type="presParOf" srcId="{BD6A1762-A800-4BDE-AC99-ADCCF4A01EBE}" destId="{247F2BB2-1225-4B53-9C11-A0E125E438A4}" srcOrd="13" destOrd="0" presId="urn:microsoft.com/office/officeart/2005/8/layout/radial6"/>
    <dgm:cxn modelId="{C1F45A4F-F2BF-403B-B8BE-6176E0AF7387}" type="presParOf" srcId="{BD6A1762-A800-4BDE-AC99-ADCCF4A01EBE}" destId="{E295BB05-54C4-485F-BC7C-457C92C9E2C5}" srcOrd="14" destOrd="0" presId="urn:microsoft.com/office/officeart/2005/8/layout/radial6"/>
    <dgm:cxn modelId="{E7EACF7E-47E0-4455-BC0E-1147827F6581}" type="presParOf" srcId="{BD6A1762-A800-4BDE-AC99-ADCCF4A01EBE}" destId="{141E97B5-848A-4274-BFA4-C5D0D5AE5A4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863B6-BB25-4015-8DAF-966C8FC4705D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2687B17A-D78E-431C-A19F-3937B50B1C53}">
      <dgm:prSet custT="1"/>
      <dgm:spPr/>
      <dgm:t>
        <a:bodyPr/>
        <a:lstStyle/>
        <a:p>
          <a:pPr rtl="0"/>
          <a:r>
            <a:rPr lang="zh-CN" altLang="en-US" sz="20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总体上采用了双层调度架构</a:t>
          </a:r>
          <a:endParaRPr lang="zh-CN" altLang="en-US" sz="20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18EBAC4B-1D8D-4082-BAE0-5CA0C35237A5}" type="parTrans" cxnId="{C7928D84-2805-46B6-89F8-E9437CFBB531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1674115-3938-4A10-9D17-4364A3E893DD}" type="sibTrans" cxnId="{C7928D84-2805-46B6-89F8-E9437CFBB531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A67E1173-16DA-45D0-B6D3-EDE4B48839CC}">
      <dgm:prSet custT="1"/>
      <dgm:spPr/>
      <dgm:t>
        <a:bodyPr/>
        <a:lstStyle/>
        <a:p>
          <a:pPr rtl="0"/>
          <a:r>
            <a:rPr lang="zh-CN" sz="20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将资源管理和作业调度</a:t>
          </a:r>
          <a:r>
            <a:rPr lang="en-US" sz="20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/</a:t>
          </a:r>
          <a:r>
            <a:rPr lang="zh-CN" sz="20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监控分成独立的进程</a:t>
          </a:r>
          <a:endParaRPr lang="zh-CN" sz="20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A73F2BF5-AA32-4653-8F07-7EEF4B8B4636}" type="parTrans" cxnId="{624F3095-DBE9-4635-9063-EF9EBB21B2C6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F7B151E-C820-4311-8AC8-73D80DDCAAEE}" type="sibTrans" cxnId="{624F3095-DBE9-4635-9063-EF9EBB21B2C6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E118E69-6F7C-458A-828E-E195C10C3EAB}">
      <dgm:prSet custT="1"/>
      <dgm:spPr/>
      <dgm:t>
        <a:bodyPr/>
        <a:lstStyle/>
        <a:p>
          <a:pPr rtl="0"/>
          <a:r>
            <a:rPr lang="zh-CN" altLang="en-US" sz="20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主要包括几部分</a:t>
          </a:r>
          <a:endParaRPr lang="zh-CN" altLang="en-US" sz="20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2CE060B-98D1-4DE0-8286-C6A68ECA2FE5}" type="parTrans" cxnId="{C819E67E-058B-4B1E-9F2A-17476DDA5D14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DB896C7-7AE7-49DE-9F85-FAFF86773FA3}" type="sibTrans" cxnId="{C819E67E-058B-4B1E-9F2A-17476DDA5D14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CB716F9C-AD96-4BA9-9225-9AE173E2232F}">
      <dgm:prSet custT="1"/>
      <dgm:spPr/>
      <dgm:t>
        <a:bodyPr/>
        <a:lstStyle/>
        <a:p>
          <a:pPr rtl="0"/>
          <a:r>
            <a:rPr lang="en-US" sz="1800" b="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ResouceManager</a:t>
          </a:r>
          <a:endParaRPr lang="zh-CN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F4962BB0-FBA1-4F8E-A395-FAB96C9F723C}" type="parTrans" cxnId="{43E79221-C600-494F-8D49-D7346DB79B4F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AD82756C-51D6-40CF-88EA-6F00CAEC1396}" type="sibTrans" cxnId="{43E79221-C600-494F-8D49-D7346DB79B4F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9321524-F28A-4DB8-B42B-C5ABC2BD43E5}">
      <dgm:prSet custT="1"/>
      <dgm:spPr/>
      <dgm:t>
        <a:bodyPr/>
        <a:lstStyle/>
        <a:p>
          <a:pPr rtl="0"/>
          <a:r>
            <a:rPr lang="en-US" sz="1800" b="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NodeManager</a:t>
          </a:r>
          <a:endParaRPr lang="zh-CN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212927C-C653-48D5-A484-219F88B48F74}" type="parTrans" cxnId="{94B2DB25-3C0E-4A7E-A784-0A3F9B8AC45F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6D34ED7-21FA-4DB9-A41D-C40955BC2CC2}" type="sibTrans" cxnId="{94B2DB25-3C0E-4A7E-A784-0A3F9B8AC45F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1E1EFA8-4FBD-4B31-A0D0-1B1ADDE5805E}">
      <dgm:prSet custT="1"/>
      <dgm:spPr/>
      <dgm:t>
        <a:bodyPr/>
        <a:lstStyle/>
        <a:p>
          <a:pPr rtl="0"/>
          <a:r>
            <a:rPr lang="en-US" sz="1800" b="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ApplicationMaster</a:t>
          </a:r>
          <a:endParaRPr lang="zh-CN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E5A0D402-3EB9-45DC-89F2-9D0504AB923E}" type="parTrans" cxnId="{0BE73FA9-1BA1-4C4D-A0EC-83DAA91AFBC3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EFF2BD4-8277-42C3-87D6-F5EAD1513C51}" type="sibTrans" cxnId="{0BE73FA9-1BA1-4C4D-A0EC-83DAA91AFBC3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6D6B2EA-AF47-45A8-AAB3-5748D239EBDB}">
      <dgm:prSet custT="1"/>
      <dgm:spPr/>
      <dgm:t>
        <a:bodyPr/>
        <a:lstStyle/>
        <a:p>
          <a:pPr rtl="0"/>
          <a:r>
            <a:rPr 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Container</a:t>
          </a:r>
          <a:endParaRPr lang="zh-CN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C24D7B59-3199-4ABE-8713-02CCE81697ED}" type="parTrans" cxnId="{127ECC9A-BD7E-4177-8272-84484E4B38C3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1327622-30CF-4A2C-87BA-CE32E0C45EF6}" type="sibTrans" cxnId="{127ECC9A-BD7E-4177-8272-84484E4B38C3}">
      <dgm:prSet/>
      <dgm:spPr/>
      <dgm:t>
        <a:bodyPr/>
        <a:lstStyle/>
        <a:p>
          <a:endParaRPr lang="zh-CN" altLang="en-US" sz="2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C6FF420D-E4BD-4329-9B5C-05BE479DD88C}" type="pres">
      <dgm:prSet presAssocID="{0C5863B6-BB25-4015-8DAF-966C8FC470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EE2C1E9-837F-4C7B-ADE9-9417025CC2E5}" type="pres">
      <dgm:prSet presAssocID="{2687B17A-D78E-431C-A19F-3937B50B1C53}" presName="parentLin" presStyleCnt="0"/>
      <dgm:spPr/>
    </dgm:pt>
    <dgm:pt modelId="{EB0E5962-9621-4D6A-A3F7-582D764F1C53}" type="pres">
      <dgm:prSet presAssocID="{2687B17A-D78E-431C-A19F-3937B50B1C53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6B7A947E-523D-4786-BEF0-C1D9828856D2}" type="pres">
      <dgm:prSet presAssocID="{2687B17A-D78E-431C-A19F-3937B50B1C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479D81-66BA-4B47-B549-BFDE4B40245A}" type="pres">
      <dgm:prSet presAssocID="{2687B17A-D78E-431C-A19F-3937B50B1C53}" presName="negativeSpace" presStyleCnt="0"/>
      <dgm:spPr/>
    </dgm:pt>
    <dgm:pt modelId="{2834EF42-503C-47C9-A9A7-F0C5F507921E}" type="pres">
      <dgm:prSet presAssocID="{2687B17A-D78E-431C-A19F-3937B50B1C53}" presName="childText" presStyleLbl="conFgAcc1" presStyleIdx="0" presStyleCnt="3">
        <dgm:presLayoutVars>
          <dgm:bulletEnabled val="1"/>
        </dgm:presLayoutVars>
      </dgm:prSet>
      <dgm:spPr/>
    </dgm:pt>
    <dgm:pt modelId="{932A04E7-F6BD-41CE-8BBD-F72F54C5FC94}" type="pres">
      <dgm:prSet presAssocID="{21674115-3938-4A10-9D17-4364A3E893DD}" presName="spaceBetweenRectangles" presStyleCnt="0"/>
      <dgm:spPr/>
    </dgm:pt>
    <dgm:pt modelId="{E6CF0ED1-B200-40C9-A09C-CE542E21E19D}" type="pres">
      <dgm:prSet presAssocID="{A67E1173-16DA-45D0-B6D3-EDE4B48839CC}" presName="parentLin" presStyleCnt="0"/>
      <dgm:spPr/>
    </dgm:pt>
    <dgm:pt modelId="{AE1C2E29-41D3-4F60-ABA4-D8F391E8B40F}" type="pres">
      <dgm:prSet presAssocID="{A67E1173-16DA-45D0-B6D3-EDE4B48839CC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8E079C94-D586-4B7E-B229-92D482E0B3C1}" type="pres">
      <dgm:prSet presAssocID="{A67E1173-16DA-45D0-B6D3-EDE4B48839C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584C54-DD9E-4278-88CD-46A6F120DC15}" type="pres">
      <dgm:prSet presAssocID="{A67E1173-16DA-45D0-B6D3-EDE4B48839CC}" presName="negativeSpace" presStyleCnt="0"/>
      <dgm:spPr/>
    </dgm:pt>
    <dgm:pt modelId="{0B620E01-ACE1-4EAB-8DF8-8ACC3DE0D474}" type="pres">
      <dgm:prSet presAssocID="{A67E1173-16DA-45D0-B6D3-EDE4B48839CC}" presName="childText" presStyleLbl="conFgAcc1" presStyleIdx="1" presStyleCnt="3">
        <dgm:presLayoutVars>
          <dgm:bulletEnabled val="1"/>
        </dgm:presLayoutVars>
      </dgm:prSet>
      <dgm:spPr/>
    </dgm:pt>
    <dgm:pt modelId="{CB98FE11-BC21-4242-AC97-DCE8A8F10430}" type="pres">
      <dgm:prSet presAssocID="{5F7B151E-C820-4311-8AC8-73D80DDCAAEE}" presName="spaceBetweenRectangles" presStyleCnt="0"/>
      <dgm:spPr/>
    </dgm:pt>
    <dgm:pt modelId="{8EB6497B-7C11-49C9-B8AF-38B4398BBAC0}" type="pres">
      <dgm:prSet presAssocID="{0E118E69-6F7C-458A-828E-E195C10C3EAB}" presName="parentLin" presStyleCnt="0"/>
      <dgm:spPr/>
    </dgm:pt>
    <dgm:pt modelId="{9E332F0E-B8E7-46C1-9AE9-1BF6CDFD8B89}" type="pres">
      <dgm:prSet presAssocID="{0E118E69-6F7C-458A-828E-E195C10C3EAB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17C71BF6-8BBC-4633-8603-566FEE889FE5}" type="pres">
      <dgm:prSet presAssocID="{0E118E69-6F7C-458A-828E-E195C10C3EA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F6340BD-B002-4571-AD5D-0A8E2C812A95}" type="pres">
      <dgm:prSet presAssocID="{0E118E69-6F7C-458A-828E-E195C10C3EAB}" presName="negativeSpace" presStyleCnt="0"/>
      <dgm:spPr/>
    </dgm:pt>
    <dgm:pt modelId="{2F949C98-CA87-4321-AC4A-AC6C83C6CA37}" type="pres">
      <dgm:prSet presAssocID="{0E118E69-6F7C-458A-828E-E195C10C3EA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3E79221-C600-494F-8D49-D7346DB79B4F}" srcId="{0E118E69-6F7C-458A-828E-E195C10C3EAB}" destId="{CB716F9C-AD96-4BA9-9225-9AE173E2232F}" srcOrd="0" destOrd="0" parTransId="{F4962BB0-FBA1-4F8E-A395-FAB96C9F723C}" sibTransId="{AD82756C-51D6-40CF-88EA-6F00CAEC1396}"/>
    <dgm:cxn modelId="{79D267CE-873E-4F1F-8BB3-10620501DF61}" type="presOf" srcId="{2687B17A-D78E-431C-A19F-3937B50B1C53}" destId="{6B7A947E-523D-4786-BEF0-C1D9828856D2}" srcOrd="1" destOrd="0" presId="urn:microsoft.com/office/officeart/2005/8/layout/list1"/>
    <dgm:cxn modelId="{C7928D84-2805-46B6-89F8-E9437CFBB531}" srcId="{0C5863B6-BB25-4015-8DAF-966C8FC4705D}" destId="{2687B17A-D78E-431C-A19F-3937B50B1C53}" srcOrd="0" destOrd="0" parTransId="{18EBAC4B-1D8D-4082-BAE0-5CA0C35237A5}" sibTransId="{21674115-3938-4A10-9D17-4364A3E893DD}"/>
    <dgm:cxn modelId="{009746E6-6766-4BB2-83DC-7E542B2A4E74}" type="presOf" srcId="{0C5863B6-BB25-4015-8DAF-966C8FC4705D}" destId="{C6FF420D-E4BD-4329-9B5C-05BE479DD88C}" srcOrd="0" destOrd="0" presId="urn:microsoft.com/office/officeart/2005/8/layout/list1"/>
    <dgm:cxn modelId="{7102870B-879C-43F3-9DCC-84E5FBEA6C3A}" type="presOf" srcId="{A67E1173-16DA-45D0-B6D3-EDE4B48839CC}" destId="{AE1C2E29-41D3-4F60-ABA4-D8F391E8B40F}" srcOrd="0" destOrd="0" presId="urn:microsoft.com/office/officeart/2005/8/layout/list1"/>
    <dgm:cxn modelId="{F70F200E-C4B9-43D1-86FA-85B83C4C3205}" type="presOf" srcId="{61E1EFA8-4FBD-4B31-A0D0-1B1ADDE5805E}" destId="{2F949C98-CA87-4321-AC4A-AC6C83C6CA37}" srcOrd="0" destOrd="2" presId="urn:microsoft.com/office/officeart/2005/8/layout/list1"/>
    <dgm:cxn modelId="{2FD8E5C5-C059-4D57-B543-B99A2C79F52F}" type="presOf" srcId="{86D6B2EA-AF47-45A8-AAB3-5748D239EBDB}" destId="{2F949C98-CA87-4321-AC4A-AC6C83C6CA37}" srcOrd="0" destOrd="3" presId="urn:microsoft.com/office/officeart/2005/8/layout/list1"/>
    <dgm:cxn modelId="{E6033002-2897-4727-A051-44A21AA5E923}" type="presOf" srcId="{CB716F9C-AD96-4BA9-9225-9AE173E2232F}" destId="{2F949C98-CA87-4321-AC4A-AC6C83C6CA37}" srcOrd="0" destOrd="0" presId="urn:microsoft.com/office/officeart/2005/8/layout/list1"/>
    <dgm:cxn modelId="{C819E67E-058B-4B1E-9F2A-17476DDA5D14}" srcId="{0C5863B6-BB25-4015-8DAF-966C8FC4705D}" destId="{0E118E69-6F7C-458A-828E-E195C10C3EAB}" srcOrd="2" destOrd="0" parTransId="{32CE060B-98D1-4DE0-8286-C6A68ECA2FE5}" sibTransId="{4DB896C7-7AE7-49DE-9F85-FAFF86773FA3}"/>
    <dgm:cxn modelId="{624F3095-DBE9-4635-9063-EF9EBB21B2C6}" srcId="{0C5863B6-BB25-4015-8DAF-966C8FC4705D}" destId="{A67E1173-16DA-45D0-B6D3-EDE4B48839CC}" srcOrd="1" destOrd="0" parTransId="{A73F2BF5-AA32-4653-8F07-7EEF4B8B4636}" sibTransId="{5F7B151E-C820-4311-8AC8-73D80DDCAAEE}"/>
    <dgm:cxn modelId="{78FB688C-3452-49A7-9F18-201592955E66}" type="presOf" srcId="{0E118E69-6F7C-458A-828E-E195C10C3EAB}" destId="{9E332F0E-B8E7-46C1-9AE9-1BF6CDFD8B89}" srcOrd="0" destOrd="0" presId="urn:microsoft.com/office/officeart/2005/8/layout/list1"/>
    <dgm:cxn modelId="{0BE73FA9-1BA1-4C4D-A0EC-83DAA91AFBC3}" srcId="{0E118E69-6F7C-458A-828E-E195C10C3EAB}" destId="{61E1EFA8-4FBD-4B31-A0D0-1B1ADDE5805E}" srcOrd="2" destOrd="0" parTransId="{E5A0D402-3EB9-45DC-89F2-9D0504AB923E}" sibTransId="{3EFF2BD4-8277-42C3-87D6-F5EAD1513C51}"/>
    <dgm:cxn modelId="{F08C2C86-EF3F-41BD-B9FE-7D1C8FFAC169}" type="presOf" srcId="{2687B17A-D78E-431C-A19F-3937B50B1C53}" destId="{EB0E5962-9621-4D6A-A3F7-582D764F1C53}" srcOrd="0" destOrd="0" presId="urn:microsoft.com/office/officeart/2005/8/layout/list1"/>
    <dgm:cxn modelId="{127ECC9A-BD7E-4177-8272-84484E4B38C3}" srcId="{0E118E69-6F7C-458A-828E-E195C10C3EAB}" destId="{86D6B2EA-AF47-45A8-AAB3-5748D239EBDB}" srcOrd="3" destOrd="0" parTransId="{C24D7B59-3199-4ABE-8713-02CCE81697ED}" sibTransId="{51327622-30CF-4A2C-87BA-CE32E0C45EF6}"/>
    <dgm:cxn modelId="{308D0E85-F66D-4221-95D6-B24618E44360}" type="presOf" srcId="{0E118E69-6F7C-458A-828E-E195C10C3EAB}" destId="{17C71BF6-8BBC-4633-8603-566FEE889FE5}" srcOrd="1" destOrd="0" presId="urn:microsoft.com/office/officeart/2005/8/layout/list1"/>
    <dgm:cxn modelId="{94B2DB25-3C0E-4A7E-A784-0A3F9B8AC45F}" srcId="{0E118E69-6F7C-458A-828E-E195C10C3EAB}" destId="{99321524-F28A-4DB8-B42B-C5ABC2BD43E5}" srcOrd="1" destOrd="0" parTransId="{0212927C-C653-48D5-A484-219F88B48F74}" sibTransId="{66D34ED7-21FA-4DB9-A41D-C40955BC2CC2}"/>
    <dgm:cxn modelId="{635D26E1-2E8A-44FB-AECF-D4A518A78320}" type="presOf" srcId="{A67E1173-16DA-45D0-B6D3-EDE4B48839CC}" destId="{8E079C94-D586-4B7E-B229-92D482E0B3C1}" srcOrd="1" destOrd="0" presId="urn:microsoft.com/office/officeart/2005/8/layout/list1"/>
    <dgm:cxn modelId="{27168AC1-34AD-4FB1-92A2-157B89380564}" type="presOf" srcId="{99321524-F28A-4DB8-B42B-C5ABC2BD43E5}" destId="{2F949C98-CA87-4321-AC4A-AC6C83C6CA37}" srcOrd="0" destOrd="1" presId="urn:microsoft.com/office/officeart/2005/8/layout/list1"/>
    <dgm:cxn modelId="{BE2C5D43-D176-4498-8F15-F1DCE7D37924}" type="presParOf" srcId="{C6FF420D-E4BD-4329-9B5C-05BE479DD88C}" destId="{9EE2C1E9-837F-4C7B-ADE9-9417025CC2E5}" srcOrd="0" destOrd="0" presId="urn:microsoft.com/office/officeart/2005/8/layout/list1"/>
    <dgm:cxn modelId="{118884FF-2FAB-4DFC-B522-F6971DC49E89}" type="presParOf" srcId="{9EE2C1E9-837F-4C7B-ADE9-9417025CC2E5}" destId="{EB0E5962-9621-4D6A-A3F7-582D764F1C53}" srcOrd="0" destOrd="0" presId="urn:microsoft.com/office/officeart/2005/8/layout/list1"/>
    <dgm:cxn modelId="{7CF5D4BD-7ED3-452F-8DE5-21E84FE73F31}" type="presParOf" srcId="{9EE2C1E9-837F-4C7B-ADE9-9417025CC2E5}" destId="{6B7A947E-523D-4786-BEF0-C1D9828856D2}" srcOrd="1" destOrd="0" presId="urn:microsoft.com/office/officeart/2005/8/layout/list1"/>
    <dgm:cxn modelId="{25265A19-FDFE-4A8F-9505-AA2308882940}" type="presParOf" srcId="{C6FF420D-E4BD-4329-9B5C-05BE479DD88C}" destId="{A4479D81-66BA-4B47-B549-BFDE4B40245A}" srcOrd="1" destOrd="0" presId="urn:microsoft.com/office/officeart/2005/8/layout/list1"/>
    <dgm:cxn modelId="{4308BFBE-0E9E-4E42-8E0A-5F2A9E526559}" type="presParOf" srcId="{C6FF420D-E4BD-4329-9B5C-05BE479DD88C}" destId="{2834EF42-503C-47C9-A9A7-F0C5F507921E}" srcOrd="2" destOrd="0" presId="urn:microsoft.com/office/officeart/2005/8/layout/list1"/>
    <dgm:cxn modelId="{DE448429-2482-4A2D-AD21-9C814DBCB296}" type="presParOf" srcId="{C6FF420D-E4BD-4329-9B5C-05BE479DD88C}" destId="{932A04E7-F6BD-41CE-8BBD-F72F54C5FC94}" srcOrd="3" destOrd="0" presId="urn:microsoft.com/office/officeart/2005/8/layout/list1"/>
    <dgm:cxn modelId="{64A9E564-F59C-410E-A561-07887AAA894A}" type="presParOf" srcId="{C6FF420D-E4BD-4329-9B5C-05BE479DD88C}" destId="{E6CF0ED1-B200-40C9-A09C-CE542E21E19D}" srcOrd="4" destOrd="0" presId="urn:microsoft.com/office/officeart/2005/8/layout/list1"/>
    <dgm:cxn modelId="{DC246D41-277E-484C-8476-5B556D7A19A3}" type="presParOf" srcId="{E6CF0ED1-B200-40C9-A09C-CE542E21E19D}" destId="{AE1C2E29-41D3-4F60-ABA4-D8F391E8B40F}" srcOrd="0" destOrd="0" presId="urn:microsoft.com/office/officeart/2005/8/layout/list1"/>
    <dgm:cxn modelId="{122D824E-868D-4F28-B39E-1BC8363EC7B1}" type="presParOf" srcId="{E6CF0ED1-B200-40C9-A09C-CE542E21E19D}" destId="{8E079C94-D586-4B7E-B229-92D482E0B3C1}" srcOrd="1" destOrd="0" presId="urn:microsoft.com/office/officeart/2005/8/layout/list1"/>
    <dgm:cxn modelId="{7CA270F2-9783-4359-8D22-ED4B87A5A76C}" type="presParOf" srcId="{C6FF420D-E4BD-4329-9B5C-05BE479DD88C}" destId="{72584C54-DD9E-4278-88CD-46A6F120DC15}" srcOrd="5" destOrd="0" presId="urn:microsoft.com/office/officeart/2005/8/layout/list1"/>
    <dgm:cxn modelId="{204F3128-49D5-4D60-A828-FDF9A004D737}" type="presParOf" srcId="{C6FF420D-E4BD-4329-9B5C-05BE479DD88C}" destId="{0B620E01-ACE1-4EAB-8DF8-8ACC3DE0D474}" srcOrd="6" destOrd="0" presId="urn:microsoft.com/office/officeart/2005/8/layout/list1"/>
    <dgm:cxn modelId="{0E6515EE-1119-4083-BD84-CAA9F4A06B77}" type="presParOf" srcId="{C6FF420D-E4BD-4329-9B5C-05BE479DD88C}" destId="{CB98FE11-BC21-4242-AC97-DCE8A8F10430}" srcOrd="7" destOrd="0" presId="urn:microsoft.com/office/officeart/2005/8/layout/list1"/>
    <dgm:cxn modelId="{23C37C03-4923-441F-910F-F3B92F7B8156}" type="presParOf" srcId="{C6FF420D-E4BD-4329-9B5C-05BE479DD88C}" destId="{8EB6497B-7C11-49C9-B8AF-38B4398BBAC0}" srcOrd="8" destOrd="0" presId="urn:microsoft.com/office/officeart/2005/8/layout/list1"/>
    <dgm:cxn modelId="{E80CA683-700A-4EF8-84EB-58CC47EDD4F2}" type="presParOf" srcId="{8EB6497B-7C11-49C9-B8AF-38B4398BBAC0}" destId="{9E332F0E-B8E7-46C1-9AE9-1BF6CDFD8B89}" srcOrd="0" destOrd="0" presId="urn:microsoft.com/office/officeart/2005/8/layout/list1"/>
    <dgm:cxn modelId="{199E3821-9C3D-4513-8608-90D049C7D09C}" type="presParOf" srcId="{8EB6497B-7C11-49C9-B8AF-38B4398BBAC0}" destId="{17C71BF6-8BBC-4633-8603-566FEE889FE5}" srcOrd="1" destOrd="0" presId="urn:microsoft.com/office/officeart/2005/8/layout/list1"/>
    <dgm:cxn modelId="{4E408D81-5100-4B18-A892-B47A562D25DE}" type="presParOf" srcId="{C6FF420D-E4BD-4329-9B5C-05BE479DD88C}" destId="{1F6340BD-B002-4571-AD5D-0A8E2C812A95}" srcOrd="9" destOrd="0" presId="urn:microsoft.com/office/officeart/2005/8/layout/list1"/>
    <dgm:cxn modelId="{B5A4524F-0081-453A-8237-EE3B4A34FAC9}" type="presParOf" srcId="{C6FF420D-E4BD-4329-9B5C-05BE479DD88C}" destId="{2F949C98-CA87-4321-AC4A-AC6C83C6CA3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CDFD9D-4834-4306-9765-F6126254F658}" type="doc">
      <dgm:prSet loTypeId="urn:microsoft.com/office/officeart/2005/8/layout/vList2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zh-CN" altLang="en-US"/>
        </a:p>
      </dgm:t>
    </dgm:pt>
    <dgm:pt modelId="{EDCE7646-7E9F-4F79-A962-5A75FC55A974}">
      <dgm:prSet custT="1"/>
      <dgm:spPr/>
      <dgm:t>
        <a:bodyPr/>
        <a:lstStyle/>
        <a:p>
          <a:pPr rtl="0"/>
          <a:r>
            <a:rPr lang="zh-CN" altLang="en-US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调度器</a:t>
          </a:r>
          <a:endParaRPr lang="zh-CN" altLang="en-US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074B6C7-9DF5-4A6A-91A7-F17AF58D0AEB}" type="parTrans" cxnId="{3107327F-089F-4B63-96B4-27F1417B7FE9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F2FA31A-8334-46E0-B5DC-14B97F1F66BC}" type="sibTrans" cxnId="{3107327F-089F-4B63-96B4-27F1417B7FE9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FEADAADA-ABE1-4B8C-BAE6-102BC764EF5D}">
      <dgm:prSet custT="1"/>
      <dgm:spPr/>
      <dgm:t>
        <a:bodyPr/>
        <a:lstStyle/>
        <a:p>
          <a:pPr rtl="0"/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根据容量、队列等限制条件，将系统中的资源分配给多个队列和应用</a:t>
          </a:r>
          <a:endParaRPr lang="zh-CN" altLang="en-US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C77C150-3940-47E5-A1CA-6C89E8AA74D2}" type="parTrans" cxnId="{29C9FD52-D66F-40FC-A317-D0F3CEF4EB7F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E689CB49-30E1-4135-9B98-4915400B2766}" type="sibTrans" cxnId="{29C9FD52-D66F-40FC-A317-D0F3CEF4EB7F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22F566D-DE9F-4C28-AC08-A878F9D5FD11}">
      <dgm:prSet custT="1"/>
      <dgm:spPr/>
      <dgm:t>
        <a:bodyPr/>
        <a:lstStyle/>
        <a:p>
          <a:pPr rtl="0"/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可插拔的组件，自带三个资源调度器，</a:t>
          </a:r>
          <a:r>
            <a:rPr 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FIFO</a:t>
          </a:r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、</a:t>
          </a:r>
          <a:r>
            <a:rPr 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Capacity Scheduler</a:t>
          </a:r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、</a:t>
          </a:r>
          <a:r>
            <a:rPr 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Fair Scheduler</a:t>
          </a:r>
          <a:endParaRPr lang="zh-CN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E5FB802-BFD2-4B06-BED0-4F33B8EF61ED}" type="parTrans" cxnId="{7FBDA44F-8F63-41FC-9E4E-FF5B10ABC107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ADDBB3D6-40FD-41FC-8BF8-96A9FABD185D}" type="sibTrans" cxnId="{7FBDA44F-8F63-41FC-9E4E-FF5B10ABC107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B740B1F-5C0D-4460-B73A-B11154DF03F2}">
      <dgm:prSet custT="1"/>
      <dgm:spPr/>
      <dgm:t>
        <a:bodyPr/>
        <a:lstStyle/>
        <a:p>
          <a:pPr rtl="0"/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纯调度器，不再负责监控、跟踪应用的执行状态</a:t>
          </a:r>
          <a:endParaRPr lang="zh-CN" altLang="en-US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057FAD2-327A-46F8-B7F9-1F5A30A846C0}" type="parTrans" cxnId="{CEB3E42B-68C0-4ADC-B7DB-D02384EAA612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82038E4-A364-4D67-B674-1EDB62B48C92}" type="sibTrans" cxnId="{CEB3E42B-68C0-4ADC-B7DB-D02384EAA612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D1CE615-9423-4EF0-8D6D-CDB065B0A8E6}">
      <dgm:prSet custT="1"/>
      <dgm:spPr/>
      <dgm:t>
        <a:bodyPr/>
        <a:lstStyle/>
        <a:p>
          <a:pPr rtl="0"/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仅根据各个应用的资源需求进行调度，通过资源容器</a:t>
          </a:r>
          <a:r>
            <a:rPr 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container</a:t>
          </a:r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完成</a:t>
          </a:r>
          <a:endParaRPr lang="zh-CN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9A69AF3-C938-41AA-97B6-1F9C3C0EF3FF}" type="parTrans" cxnId="{8CEF4375-DCB7-48AB-8BDD-80327F40B23D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4F7C6B1-6C79-44BF-B47D-DFB7166E6A75}" type="sibTrans" cxnId="{8CEF4375-DCB7-48AB-8BDD-80327F40B23D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D99ED5D-04BD-48E2-868C-F47CECB6A73E}">
      <dgm:prSet custT="1"/>
      <dgm:spPr/>
      <dgm:t>
        <a:bodyPr/>
        <a:lstStyle/>
        <a:p>
          <a:pPr rtl="0"/>
          <a:r>
            <a:rPr lang="zh-CN" altLang="en-US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应用管理器</a:t>
          </a:r>
          <a:endParaRPr lang="zh-CN" altLang="en-US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4FA1820-61EC-45B6-A7A0-74728E05EA8F}" type="parTrans" cxnId="{8F131788-0C92-4173-A2B3-B5EF0C6E74B2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581D2E4-FEA3-4D95-8562-1ABB41663E0D}" type="sibTrans" cxnId="{8F131788-0C92-4173-A2B3-B5EF0C6E74B2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74D6D2E-F3FE-47FC-9E61-1460DAAE2BA1}">
      <dgm:prSet custT="1"/>
      <dgm:spPr/>
      <dgm:t>
        <a:bodyPr/>
        <a:lstStyle/>
        <a:p>
          <a:pPr rtl="0"/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负责接收作业</a:t>
          </a:r>
          <a:endParaRPr lang="zh-CN" altLang="en-US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3E57BD6-AD13-4457-99B0-95D9126ED60A}" type="parTrans" cxnId="{E37E5DC3-F44F-4BB7-97D0-82CE4FDBAB4C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EA7DD75-1658-4B2A-B61D-8B5F7A3205C5}" type="sibTrans" cxnId="{E37E5DC3-F44F-4BB7-97D0-82CE4FDBAB4C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F031804-3F68-49C5-BFF1-B030D75ED44F}">
      <dgm:prSet custT="1"/>
      <dgm:spPr/>
      <dgm:t>
        <a:bodyPr/>
        <a:lstStyle/>
        <a:p>
          <a:pPr rtl="0"/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协商获取第一个容器用于执行</a:t>
          </a:r>
          <a:r>
            <a:rPr 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AM</a:t>
          </a:r>
          <a:endParaRPr lang="zh-CN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89CD2B2-5F43-4166-99D1-7938DEF7396E}" type="parTrans" cxnId="{E389F444-4501-4627-8D38-3DBC98728035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BE1E6F9-3E1A-433B-AF8A-043CDFAC13B3}" type="sibTrans" cxnId="{E389F444-4501-4627-8D38-3DBC98728035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FC67956B-ADB2-4941-8B80-E97E1FA96F77}">
      <dgm:prSet custT="1"/>
      <dgm:spPr/>
      <dgm:t>
        <a:bodyPr/>
        <a:lstStyle/>
        <a:p>
          <a:pPr rtl="0"/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提供重启失败的</a:t>
          </a:r>
          <a:r>
            <a:rPr 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AM container</a:t>
          </a:r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的服务</a:t>
          </a:r>
          <a:endParaRPr lang="zh-CN" sz="1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3B9792A-774A-408A-B03D-497553F6963C}" type="parTrans" cxnId="{D6B6B378-E62B-4A90-B7A7-75455539267C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069B7D6-A68B-4651-9C03-88DE409989E6}" type="sibTrans" cxnId="{D6B6B378-E62B-4A90-B7A7-75455539267C}">
      <dgm:prSet/>
      <dgm:spPr/>
      <dgm:t>
        <a:bodyPr/>
        <a:lstStyle/>
        <a:p>
          <a:endParaRPr lang="zh-CN" altLang="en-US" sz="18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0852854-C8CF-4E89-81E0-F730BF9FA760}" type="pres">
      <dgm:prSet presAssocID="{23CDFD9D-4834-4306-9765-F6126254F6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7DD4511-EAFA-4A55-B643-090461EBBCAA}" type="pres">
      <dgm:prSet presAssocID="{EDCE7646-7E9F-4F79-A962-5A75FC55A974}" presName="parentText" presStyleLbl="node1" presStyleIdx="0" presStyleCnt="2" custScaleY="5400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CC8C7FB-7E43-4764-9AAD-9EA29E24DE6C}" type="pres">
      <dgm:prSet presAssocID="{EDCE7646-7E9F-4F79-A962-5A75FC55A97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DB95CAE-D61C-4F0D-A6CB-F056895D6679}" type="pres">
      <dgm:prSet presAssocID="{DD99ED5D-04BD-48E2-868C-F47CECB6A73E}" presName="parentText" presStyleLbl="node1" presStyleIdx="1" presStyleCnt="2" custScaleY="5221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7B55869-9474-4F90-952A-6FDC170E4BC1}" type="pres">
      <dgm:prSet presAssocID="{DD99ED5D-04BD-48E2-868C-F47CECB6A73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EE027F9-4639-4C5C-86C0-5E3940BEDA2B}" type="presOf" srcId="{DD99ED5D-04BD-48E2-868C-F47CECB6A73E}" destId="{4DB95CAE-D61C-4F0D-A6CB-F056895D6679}" srcOrd="0" destOrd="0" presId="urn:microsoft.com/office/officeart/2005/8/layout/vList2"/>
    <dgm:cxn modelId="{8CEF4375-DCB7-48AB-8BDD-80327F40B23D}" srcId="{EDCE7646-7E9F-4F79-A962-5A75FC55A974}" destId="{DD1CE615-9423-4EF0-8D6D-CDB065B0A8E6}" srcOrd="3" destOrd="0" parTransId="{89A69AF3-C938-41AA-97B6-1F9C3C0EF3FF}" sibTransId="{94F7C6B1-6C79-44BF-B47D-DFB7166E6A75}"/>
    <dgm:cxn modelId="{EA806673-433D-4B0F-A6E5-BF989AAF6051}" type="presOf" srcId="{EDCE7646-7E9F-4F79-A962-5A75FC55A974}" destId="{37DD4511-EAFA-4A55-B643-090461EBBCAA}" srcOrd="0" destOrd="0" presId="urn:microsoft.com/office/officeart/2005/8/layout/vList2"/>
    <dgm:cxn modelId="{155E9EE4-567D-4377-ABF0-CB3D5B035D11}" type="presOf" srcId="{7B740B1F-5C0D-4460-B73A-B11154DF03F2}" destId="{ACC8C7FB-7E43-4764-9AAD-9EA29E24DE6C}" srcOrd="0" destOrd="2" presId="urn:microsoft.com/office/officeart/2005/8/layout/vList2"/>
    <dgm:cxn modelId="{DF59F51A-3A1C-44E8-84EA-873FC733A818}" type="presOf" srcId="{6F031804-3F68-49C5-BFF1-B030D75ED44F}" destId="{B7B55869-9474-4F90-952A-6FDC170E4BC1}" srcOrd="0" destOrd="1" presId="urn:microsoft.com/office/officeart/2005/8/layout/vList2"/>
    <dgm:cxn modelId="{3294C437-B709-471D-BC2F-05C5E82B97E6}" type="presOf" srcId="{FEADAADA-ABE1-4B8C-BAE6-102BC764EF5D}" destId="{ACC8C7FB-7E43-4764-9AAD-9EA29E24DE6C}" srcOrd="0" destOrd="0" presId="urn:microsoft.com/office/officeart/2005/8/layout/vList2"/>
    <dgm:cxn modelId="{09AEA1E0-3114-4B3D-BF85-33D73130A433}" type="presOf" srcId="{23CDFD9D-4834-4306-9765-F6126254F658}" destId="{D0852854-C8CF-4E89-81E0-F730BF9FA760}" srcOrd="0" destOrd="0" presId="urn:microsoft.com/office/officeart/2005/8/layout/vList2"/>
    <dgm:cxn modelId="{41642C16-50AD-45F3-B5EF-8EB4592DDCD8}" type="presOf" srcId="{FC67956B-ADB2-4941-8B80-E97E1FA96F77}" destId="{B7B55869-9474-4F90-952A-6FDC170E4BC1}" srcOrd="0" destOrd="2" presId="urn:microsoft.com/office/officeart/2005/8/layout/vList2"/>
    <dgm:cxn modelId="{CEB3E42B-68C0-4ADC-B7DB-D02384EAA612}" srcId="{EDCE7646-7E9F-4F79-A962-5A75FC55A974}" destId="{7B740B1F-5C0D-4460-B73A-B11154DF03F2}" srcOrd="2" destOrd="0" parTransId="{7057FAD2-327A-46F8-B7F9-1F5A30A846C0}" sibTransId="{282038E4-A364-4D67-B674-1EDB62B48C92}"/>
    <dgm:cxn modelId="{3107327F-089F-4B63-96B4-27F1417B7FE9}" srcId="{23CDFD9D-4834-4306-9765-F6126254F658}" destId="{EDCE7646-7E9F-4F79-A962-5A75FC55A974}" srcOrd="0" destOrd="0" parTransId="{4074B6C7-9DF5-4A6A-91A7-F17AF58D0AEB}" sibTransId="{BF2FA31A-8334-46E0-B5DC-14B97F1F66BC}"/>
    <dgm:cxn modelId="{8F131788-0C92-4173-A2B3-B5EF0C6E74B2}" srcId="{23CDFD9D-4834-4306-9765-F6126254F658}" destId="{DD99ED5D-04BD-48E2-868C-F47CECB6A73E}" srcOrd="1" destOrd="0" parTransId="{24FA1820-61EC-45B6-A7A0-74728E05EA8F}" sibTransId="{0581D2E4-FEA3-4D95-8562-1ABB41663E0D}"/>
    <dgm:cxn modelId="{D6B6B378-E62B-4A90-B7A7-75455539267C}" srcId="{DD99ED5D-04BD-48E2-868C-F47CECB6A73E}" destId="{FC67956B-ADB2-4941-8B80-E97E1FA96F77}" srcOrd="2" destOrd="0" parTransId="{53B9792A-774A-408A-B03D-497553F6963C}" sibTransId="{3069B7D6-A68B-4651-9C03-88DE409989E6}"/>
    <dgm:cxn modelId="{29C9FD52-D66F-40FC-A317-D0F3CEF4EB7F}" srcId="{EDCE7646-7E9F-4F79-A962-5A75FC55A974}" destId="{FEADAADA-ABE1-4B8C-BAE6-102BC764EF5D}" srcOrd="0" destOrd="0" parTransId="{9C77C150-3940-47E5-A1CA-6C89E8AA74D2}" sibTransId="{E689CB49-30E1-4135-9B98-4915400B2766}"/>
    <dgm:cxn modelId="{0420B7E9-663B-4826-8229-823BF59A335C}" type="presOf" srcId="{DD1CE615-9423-4EF0-8D6D-CDB065B0A8E6}" destId="{ACC8C7FB-7E43-4764-9AAD-9EA29E24DE6C}" srcOrd="0" destOrd="3" presId="urn:microsoft.com/office/officeart/2005/8/layout/vList2"/>
    <dgm:cxn modelId="{4D043A99-BFB2-4630-A605-DEED7AB70E29}" type="presOf" srcId="{D22F566D-DE9F-4C28-AC08-A878F9D5FD11}" destId="{ACC8C7FB-7E43-4764-9AAD-9EA29E24DE6C}" srcOrd="0" destOrd="1" presId="urn:microsoft.com/office/officeart/2005/8/layout/vList2"/>
    <dgm:cxn modelId="{E37E5DC3-F44F-4BB7-97D0-82CE4FDBAB4C}" srcId="{DD99ED5D-04BD-48E2-868C-F47CECB6A73E}" destId="{D74D6D2E-F3FE-47FC-9E61-1460DAAE2BA1}" srcOrd="0" destOrd="0" parTransId="{73E57BD6-AD13-4457-99B0-95D9126ED60A}" sibTransId="{0EA7DD75-1658-4B2A-B61D-8B5F7A3205C5}"/>
    <dgm:cxn modelId="{656999CE-F338-4930-A7AB-33F793BB4AF5}" type="presOf" srcId="{D74D6D2E-F3FE-47FC-9E61-1460DAAE2BA1}" destId="{B7B55869-9474-4F90-952A-6FDC170E4BC1}" srcOrd="0" destOrd="0" presId="urn:microsoft.com/office/officeart/2005/8/layout/vList2"/>
    <dgm:cxn modelId="{E389F444-4501-4627-8D38-3DBC98728035}" srcId="{DD99ED5D-04BD-48E2-868C-F47CECB6A73E}" destId="{6F031804-3F68-49C5-BFF1-B030D75ED44F}" srcOrd="1" destOrd="0" parTransId="{889CD2B2-5F43-4166-99D1-7938DEF7396E}" sibTransId="{8BE1E6F9-3E1A-433B-AF8A-043CDFAC13B3}"/>
    <dgm:cxn modelId="{7FBDA44F-8F63-41FC-9E4E-FF5B10ABC107}" srcId="{EDCE7646-7E9F-4F79-A962-5A75FC55A974}" destId="{D22F566D-DE9F-4C28-AC08-A878F9D5FD11}" srcOrd="1" destOrd="0" parTransId="{2E5FB802-BFD2-4B06-BED0-4F33B8EF61ED}" sibTransId="{ADDBB3D6-40FD-41FC-8BF8-96A9FABD185D}"/>
    <dgm:cxn modelId="{3D3135EC-EAF2-4A14-8EB1-597AFD583A64}" type="presParOf" srcId="{D0852854-C8CF-4E89-81E0-F730BF9FA760}" destId="{37DD4511-EAFA-4A55-B643-090461EBBCAA}" srcOrd="0" destOrd="0" presId="urn:microsoft.com/office/officeart/2005/8/layout/vList2"/>
    <dgm:cxn modelId="{BE42FE8A-01AB-408D-93F8-89EF1233B0A4}" type="presParOf" srcId="{D0852854-C8CF-4E89-81E0-F730BF9FA760}" destId="{ACC8C7FB-7E43-4764-9AAD-9EA29E24DE6C}" srcOrd="1" destOrd="0" presId="urn:microsoft.com/office/officeart/2005/8/layout/vList2"/>
    <dgm:cxn modelId="{2064B08C-697A-432A-803D-3804724670E2}" type="presParOf" srcId="{D0852854-C8CF-4E89-81E0-F730BF9FA760}" destId="{4DB95CAE-D61C-4F0D-A6CB-F056895D6679}" srcOrd="2" destOrd="0" presId="urn:microsoft.com/office/officeart/2005/8/layout/vList2"/>
    <dgm:cxn modelId="{A12304D6-4FFD-4D77-A43D-6E1FB31AAF7F}" type="presParOf" srcId="{D0852854-C8CF-4E89-81E0-F730BF9FA760}" destId="{B7B55869-9474-4F90-952A-6FDC170E4BC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7BDD14-9352-4E68-AB46-9CB903DB4E8A}" type="doc">
      <dgm:prSet loTypeId="urn:microsoft.com/office/officeart/2005/8/layout/matrix2" loCatId="matrix" qsTypeId="urn:microsoft.com/office/officeart/2005/8/quickstyle/simple1" qsCatId="simple" csTypeId="urn:microsoft.com/office/officeart/2005/8/colors/colorful1#7" csCatId="colorful"/>
      <dgm:spPr/>
      <dgm:t>
        <a:bodyPr/>
        <a:lstStyle/>
        <a:p>
          <a:endParaRPr lang="zh-CN" altLang="en-US"/>
        </a:p>
      </dgm:t>
    </dgm:pt>
    <dgm:pt modelId="{AA6C6DFD-E850-42A4-BA67-FC19DF9D2990}">
      <dgm:prSet custT="1"/>
      <dgm:spPr/>
      <dgm:t>
        <a:bodyPr/>
        <a:lstStyle/>
        <a:p>
          <a:pPr rtl="0"/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每个节点上的框架代理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A3B5287-89E1-46D6-B65C-F657462D2B23}" type="parTrans" cxnId="{6030A3FF-79BB-4A00-956D-92B12A6B74D8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AD7614D-73E7-4E44-8934-A2CD95F70981}" type="sibTrans" cxnId="{6030A3FF-79BB-4A00-956D-92B12A6B74D8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AA59E7EF-D8CD-4D6E-B803-054E7CF4B134}">
      <dgm:prSet custT="1"/>
      <dgm:spPr/>
      <dgm:t>
        <a:bodyPr/>
        <a:lstStyle/>
        <a:p>
          <a:pPr rtl="0"/>
          <a:r>
            <a:rPr lang="zh-CN" altLang="en-US" sz="1800" b="0" smtClean="0">
              <a:latin typeface="华文楷体" panose="02010600040101010101" pitchFamily="2" charset="-122"/>
              <a:ea typeface="华文楷体" panose="02010600040101010101" pitchFamily="2" charset="-122"/>
            </a:rPr>
            <a:t>负责单个节点的资源管理和监控</a:t>
          </a:r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99A7F47-12B6-40B8-AA76-6C762164DD34}" type="parTrans" cxnId="{F54436C8-31A0-456B-8AF0-B72940CEB63A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05CD619-7B29-41AB-AA79-B60464BB0F84}" type="sibTrans" cxnId="{F54436C8-31A0-456B-8AF0-B72940CEB63A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90C1070-C190-425B-9F77-40850CEC388E}">
      <dgm:prSet custT="1"/>
      <dgm:spPr/>
      <dgm:t>
        <a:bodyPr/>
        <a:lstStyle/>
        <a:p>
          <a:pPr rtl="0"/>
          <a:r>
            <a:rPr lang="zh-CN" sz="1800" b="0" smtClean="0">
              <a:latin typeface="华文楷体" panose="02010600040101010101" pitchFamily="2" charset="-122"/>
              <a:ea typeface="华文楷体" panose="02010600040101010101" pitchFamily="2" charset="-122"/>
            </a:rPr>
            <a:t>定期将资源使用情况汇报给</a:t>
          </a:r>
          <a:r>
            <a:rPr lang="en-US" sz="1800" b="0" smtClean="0">
              <a:latin typeface="华文楷体" panose="02010600040101010101" pitchFamily="2" charset="-122"/>
              <a:ea typeface="华文楷体" panose="02010600040101010101" pitchFamily="2" charset="-122"/>
            </a:rPr>
            <a:t>ResourceManager</a:t>
          </a:r>
          <a:endParaRPr lang="zh-CN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A2AA423-8FC9-48B9-81F7-B6595175EA24}" type="parTrans" cxnId="{199F4D9A-DDB7-48B7-9FB5-6C04D3589ACA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C0B61F61-8771-4861-9BFC-9C46B3E13116}" type="sibTrans" cxnId="{199F4D9A-DDB7-48B7-9FB5-6C04D3589ACA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A5BCD4F-3E40-4B49-854D-63E458827838}">
      <dgm:prSet custT="1"/>
      <dgm:spPr/>
      <dgm:t>
        <a:bodyPr/>
        <a:lstStyle/>
        <a:p>
          <a:pPr rtl="0"/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接收来自</a:t>
          </a:r>
          <a:r>
            <a:rPr lang="en-US" sz="1800" b="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ApplicationMaster</a:t>
          </a:r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的命令以启动或回收</a:t>
          </a:r>
          <a:r>
            <a:rPr 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Container</a:t>
          </a:r>
          <a:endParaRPr lang="zh-CN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5429203-56FF-42B2-BAD0-A72ABBCA56A2}" type="parTrans" cxnId="{007802A3-E2DE-45F0-8E17-0A862864BB7C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075EB65-EC8D-4264-819B-1E2E25CAD321}" type="sibTrans" cxnId="{007802A3-E2DE-45F0-8E17-0A862864BB7C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AEE3AEE5-72B7-43D4-B902-D91E8651BCDD}" type="pres">
      <dgm:prSet presAssocID="{CB7BDD14-9352-4E68-AB46-9CB903DB4E8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1880D5D-4BF8-4BE4-BE8B-BE48150AB0B0}" type="pres">
      <dgm:prSet presAssocID="{CB7BDD14-9352-4E68-AB46-9CB903DB4E8A}" presName="axisShape" presStyleLbl="bgShp" presStyleIdx="0" presStyleCnt="1" custLinFactNeighborX="141" custLinFactNeighborY="1415"/>
      <dgm:spPr/>
      <dgm:t>
        <a:bodyPr/>
        <a:lstStyle/>
        <a:p>
          <a:endParaRPr lang="zh-CN" altLang="en-US"/>
        </a:p>
      </dgm:t>
    </dgm:pt>
    <dgm:pt modelId="{AC9B6A2E-0A09-4C6F-A313-801CFB544C3A}" type="pres">
      <dgm:prSet presAssocID="{CB7BDD14-9352-4E68-AB46-9CB903DB4E8A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A2A259-FF8E-4C06-B7E3-7809360C7B7C}" type="pres">
      <dgm:prSet presAssocID="{CB7BDD14-9352-4E68-AB46-9CB903DB4E8A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A0CD1FF-8447-4740-8F2E-242B18F37644}" type="pres">
      <dgm:prSet presAssocID="{CB7BDD14-9352-4E68-AB46-9CB903DB4E8A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8AE393-569C-412E-9A24-A84631BDD586}" type="pres">
      <dgm:prSet presAssocID="{CB7BDD14-9352-4E68-AB46-9CB903DB4E8A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4548D17-A6DB-4E7C-8B49-BAA7E0FD7E4A}" type="presOf" srcId="{9A5BCD4F-3E40-4B49-854D-63E458827838}" destId="{F18AE393-569C-412E-9A24-A84631BDD586}" srcOrd="0" destOrd="0" presId="urn:microsoft.com/office/officeart/2005/8/layout/matrix2"/>
    <dgm:cxn modelId="{F54436C8-31A0-456B-8AF0-B72940CEB63A}" srcId="{CB7BDD14-9352-4E68-AB46-9CB903DB4E8A}" destId="{AA59E7EF-D8CD-4D6E-B803-054E7CF4B134}" srcOrd="1" destOrd="0" parTransId="{599A7F47-12B6-40B8-AA76-6C762164DD34}" sibTransId="{B05CD619-7B29-41AB-AA79-B60464BB0F84}"/>
    <dgm:cxn modelId="{6030A3FF-79BB-4A00-956D-92B12A6B74D8}" srcId="{CB7BDD14-9352-4E68-AB46-9CB903DB4E8A}" destId="{AA6C6DFD-E850-42A4-BA67-FC19DF9D2990}" srcOrd="0" destOrd="0" parTransId="{4A3B5287-89E1-46D6-B65C-F657462D2B23}" sibTransId="{2AD7614D-73E7-4E44-8934-A2CD95F70981}"/>
    <dgm:cxn modelId="{199F4D9A-DDB7-48B7-9FB5-6C04D3589ACA}" srcId="{CB7BDD14-9352-4E68-AB46-9CB903DB4E8A}" destId="{490C1070-C190-425B-9F77-40850CEC388E}" srcOrd="2" destOrd="0" parTransId="{7A2AA423-8FC9-48B9-81F7-B6595175EA24}" sibTransId="{C0B61F61-8771-4861-9BFC-9C46B3E13116}"/>
    <dgm:cxn modelId="{CF2B79A0-DFC4-48E1-93BB-A8AFF35499DD}" type="presOf" srcId="{CB7BDD14-9352-4E68-AB46-9CB903DB4E8A}" destId="{AEE3AEE5-72B7-43D4-B902-D91E8651BCDD}" srcOrd="0" destOrd="0" presId="urn:microsoft.com/office/officeart/2005/8/layout/matrix2"/>
    <dgm:cxn modelId="{627A6F56-142F-4B2E-AA39-D3CB5A38B175}" type="presOf" srcId="{AA59E7EF-D8CD-4D6E-B803-054E7CF4B134}" destId="{87A2A259-FF8E-4C06-B7E3-7809360C7B7C}" srcOrd="0" destOrd="0" presId="urn:microsoft.com/office/officeart/2005/8/layout/matrix2"/>
    <dgm:cxn modelId="{5E2C0AA4-8C74-4056-9782-2031172A6D88}" type="presOf" srcId="{490C1070-C190-425B-9F77-40850CEC388E}" destId="{DA0CD1FF-8447-4740-8F2E-242B18F37644}" srcOrd="0" destOrd="0" presId="urn:microsoft.com/office/officeart/2005/8/layout/matrix2"/>
    <dgm:cxn modelId="{007802A3-E2DE-45F0-8E17-0A862864BB7C}" srcId="{CB7BDD14-9352-4E68-AB46-9CB903DB4E8A}" destId="{9A5BCD4F-3E40-4B49-854D-63E458827838}" srcOrd="3" destOrd="0" parTransId="{25429203-56FF-42B2-BAD0-A72ABBCA56A2}" sibTransId="{4075EB65-EC8D-4264-819B-1E2E25CAD321}"/>
    <dgm:cxn modelId="{DBD1193C-94D9-4027-9035-90950D573BB8}" type="presOf" srcId="{AA6C6DFD-E850-42A4-BA67-FC19DF9D2990}" destId="{AC9B6A2E-0A09-4C6F-A313-801CFB544C3A}" srcOrd="0" destOrd="0" presId="urn:microsoft.com/office/officeart/2005/8/layout/matrix2"/>
    <dgm:cxn modelId="{68CCBFFC-291C-4231-BD06-2F211BF71F9F}" type="presParOf" srcId="{AEE3AEE5-72B7-43D4-B902-D91E8651BCDD}" destId="{D1880D5D-4BF8-4BE4-BE8B-BE48150AB0B0}" srcOrd="0" destOrd="0" presId="urn:microsoft.com/office/officeart/2005/8/layout/matrix2"/>
    <dgm:cxn modelId="{AC9819E2-7718-4B2E-BBC7-70A0813876A7}" type="presParOf" srcId="{AEE3AEE5-72B7-43D4-B902-D91E8651BCDD}" destId="{AC9B6A2E-0A09-4C6F-A313-801CFB544C3A}" srcOrd="1" destOrd="0" presId="urn:microsoft.com/office/officeart/2005/8/layout/matrix2"/>
    <dgm:cxn modelId="{F37C1B3B-6592-4BAA-9A52-7A8FAA84F4C5}" type="presParOf" srcId="{AEE3AEE5-72B7-43D4-B902-D91E8651BCDD}" destId="{87A2A259-FF8E-4C06-B7E3-7809360C7B7C}" srcOrd="2" destOrd="0" presId="urn:microsoft.com/office/officeart/2005/8/layout/matrix2"/>
    <dgm:cxn modelId="{EE6FB6A2-AA6F-4C7D-829C-9774F80D5F56}" type="presParOf" srcId="{AEE3AEE5-72B7-43D4-B902-D91E8651BCDD}" destId="{DA0CD1FF-8447-4740-8F2E-242B18F37644}" srcOrd="3" destOrd="0" presId="urn:microsoft.com/office/officeart/2005/8/layout/matrix2"/>
    <dgm:cxn modelId="{2E462667-28D1-4405-8815-0163D689D988}" type="presParOf" srcId="{AEE3AEE5-72B7-43D4-B902-D91E8651BCDD}" destId="{F18AE393-569C-412E-9A24-A84631BDD58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8178B2-25F2-4DC4-8CCC-0A9FC102F629}" type="doc">
      <dgm:prSet loTypeId="urn:microsoft.com/office/officeart/2005/8/layout/matrix3" loCatId="matrix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zh-CN" altLang="en-US"/>
        </a:p>
      </dgm:t>
    </dgm:pt>
    <dgm:pt modelId="{444EB4AC-78E0-472C-93FD-AFD6D65AC311}">
      <dgm:prSet custT="1"/>
      <dgm:spPr/>
      <dgm:t>
        <a:bodyPr/>
        <a:lstStyle/>
        <a:p>
          <a:pPr rtl="0"/>
          <a:r>
            <a:rPr lang="zh-CN" altLang="en-US" sz="1800" b="0" smtClean="0">
              <a:latin typeface="华文楷体" panose="02010600040101010101" pitchFamily="2" charset="-122"/>
              <a:ea typeface="华文楷体" panose="02010600040101010101" pitchFamily="2" charset="-122"/>
            </a:rPr>
            <a:t>负责管理单个应用程序</a:t>
          </a:r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5C433A6-2847-4C38-B9D6-68DCA009BF37}" type="parTrans" cxnId="{F6715EDD-9C6F-4434-AC03-CA2177239180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17034120-40C4-4103-BCFF-B4AEF5E5FD8F}" type="sibTrans" cxnId="{F6715EDD-9C6F-4434-AC03-CA2177239180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12289196-A4B0-423C-80A5-184C7725EA76}">
      <dgm:prSet custT="1"/>
      <dgm:spPr/>
      <dgm:t>
        <a:bodyPr/>
        <a:lstStyle/>
        <a:p>
          <a:pPr rtl="0"/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向</a:t>
          </a:r>
          <a:r>
            <a:rPr lang="en-US" sz="1800" b="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ResourceManager</a:t>
          </a:r>
          <a:r>
            <a:rPr lang="zh-CN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申请资源</a:t>
          </a:r>
          <a:endParaRPr lang="zh-CN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D4CF142-1B6A-488A-AA18-25A559213C47}" type="parTrans" cxnId="{BA166E7E-AFD4-4526-BE28-C89B6B74A375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D294CB8-19D6-46CA-A9EC-F8F39193E065}" type="sibTrans" cxnId="{BA166E7E-AFD4-4526-BE28-C89B6B74A375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19C699D2-088D-400F-BE2A-A2439B9C8B7E}">
      <dgm:prSet custT="1"/>
      <dgm:spPr/>
      <dgm:t>
        <a:bodyPr/>
        <a:lstStyle/>
        <a:p>
          <a:pPr rtl="0"/>
          <a:r>
            <a:rPr lang="zh-CN" altLang="en-US" sz="1800" b="0" smtClean="0">
              <a:latin typeface="华文楷体" panose="02010600040101010101" pitchFamily="2" charset="-122"/>
              <a:ea typeface="华文楷体" panose="02010600040101010101" pitchFamily="2" charset="-122"/>
            </a:rPr>
            <a:t>启动内部任务</a:t>
          </a:r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84496C8-BC94-45E1-BD1C-737816465A99}" type="parTrans" cxnId="{78E62651-DBF2-41C6-B7EB-F0EC0D62E887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7A7441B-7F4F-40E5-9EBD-C5332038F4D1}" type="sibTrans" cxnId="{78E62651-DBF2-41C6-B7EB-F0EC0D62E887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4D284DA-0003-4C2E-99DE-1F1A11C41230}">
      <dgm:prSet custT="1"/>
      <dgm:spPr/>
      <dgm:t>
        <a:bodyPr/>
        <a:lstStyle/>
        <a:p>
          <a:pPr rtl="0"/>
          <a:r>
            <a:rPr lang="zh-CN" altLang="en-US" sz="1800" b="0" smtClean="0">
              <a:latin typeface="华文楷体" panose="02010600040101010101" pitchFamily="2" charset="-122"/>
              <a:ea typeface="华文楷体" panose="02010600040101010101" pitchFamily="2" charset="-122"/>
            </a:rPr>
            <a:t>负责任务的运行监控和容错等</a:t>
          </a:r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288AAD0-F6DA-4503-9678-57FCFB9BE81E}" type="parTrans" cxnId="{96D77E98-B453-4A02-8818-D36F3273554A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F93A6A7-0512-441C-95CB-880C98341EFF}" type="sibTrans" cxnId="{96D77E98-B453-4A02-8818-D36F3273554A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9C8E7A5-9341-4908-8736-4471B00C8B2C}" type="pres">
      <dgm:prSet presAssocID="{0E8178B2-25F2-4DC4-8CCC-0A9FC102F62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88EE00E-4BB9-40BE-88A0-93B8FB105AD9}" type="pres">
      <dgm:prSet presAssocID="{0E8178B2-25F2-4DC4-8CCC-0A9FC102F629}" presName="diamond" presStyleLbl="bgShp" presStyleIdx="0" presStyleCnt="1"/>
      <dgm:spPr/>
      <dgm:t>
        <a:bodyPr/>
        <a:lstStyle/>
        <a:p>
          <a:endParaRPr lang="zh-CN" altLang="en-US"/>
        </a:p>
      </dgm:t>
    </dgm:pt>
    <dgm:pt modelId="{C14B03FD-A328-46C0-90FD-9F73325D9ECD}" type="pres">
      <dgm:prSet presAssocID="{0E8178B2-25F2-4DC4-8CCC-0A9FC102F629}" presName="quad1" presStyleLbl="node1" presStyleIdx="0" presStyleCnt="4" custScaleX="101407" custScaleY="1014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57AEF3-2C63-4486-BCA0-BAD61646202C}" type="pres">
      <dgm:prSet presAssocID="{0E8178B2-25F2-4DC4-8CCC-0A9FC102F629}" presName="quad2" presStyleLbl="node1" presStyleIdx="1" presStyleCnt="4" custScaleX="101407" custScaleY="1014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6B66C61-D228-4A14-AE57-A20E444F6E6B}" type="pres">
      <dgm:prSet presAssocID="{0E8178B2-25F2-4DC4-8CCC-0A9FC102F629}" presName="quad3" presStyleLbl="node1" presStyleIdx="2" presStyleCnt="4" custScaleX="101407" custScaleY="1014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8EA666B-E8DF-43C7-B8FB-0F5C146BCB3B}" type="pres">
      <dgm:prSet presAssocID="{0E8178B2-25F2-4DC4-8CCC-0A9FC102F629}" presName="quad4" presStyleLbl="node1" presStyleIdx="3" presStyleCnt="4" custScaleX="101407" custScaleY="1014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C9E7E7B-A5B4-4590-AF4E-05F180A52CBE}" type="presOf" srcId="{0E8178B2-25F2-4DC4-8CCC-0A9FC102F629}" destId="{69C8E7A5-9341-4908-8736-4471B00C8B2C}" srcOrd="0" destOrd="0" presId="urn:microsoft.com/office/officeart/2005/8/layout/matrix3"/>
    <dgm:cxn modelId="{DD67D4BD-3927-400F-8C34-D59CC0B06EA6}" type="presOf" srcId="{12289196-A4B0-423C-80A5-184C7725EA76}" destId="{D457AEF3-2C63-4486-BCA0-BAD61646202C}" srcOrd="0" destOrd="0" presId="urn:microsoft.com/office/officeart/2005/8/layout/matrix3"/>
    <dgm:cxn modelId="{78E62651-DBF2-41C6-B7EB-F0EC0D62E887}" srcId="{0E8178B2-25F2-4DC4-8CCC-0A9FC102F629}" destId="{19C699D2-088D-400F-BE2A-A2439B9C8B7E}" srcOrd="2" destOrd="0" parTransId="{B84496C8-BC94-45E1-BD1C-737816465A99}" sibTransId="{57A7441B-7F4F-40E5-9EBD-C5332038F4D1}"/>
    <dgm:cxn modelId="{96D77E98-B453-4A02-8818-D36F3273554A}" srcId="{0E8178B2-25F2-4DC4-8CCC-0A9FC102F629}" destId="{D4D284DA-0003-4C2E-99DE-1F1A11C41230}" srcOrd="3" destOrd="0" parTransId="{0288AAD0-F6DA-4503-9678-57FCFB9BE81E}" sibTransId="{DF93A6A7-0512-441C-95CB-880C98341EFF}"/>
    <dgm:cxn modelId="{7BA4BCDB-1CA0-404D-9026-DE74EC0F4D01}" type="presOf" srcId="{444EB4AC-78E0-472C-93FD-AFD6D65AC311}" destId="{C14B03FD-A328-46C0-90FD-9F73325D9ECD}" srcOrd="0" destOrd="0" presId="urn:microsoft.com/office/officeart/2005/8/layout/matrix3"/>
    <dgm:cxn modelId="{F6715EDD-9C6F-4434-AC03-CA2177239180}" srcId="{0E8178B2-25F2-4DC4-8CCC-0A9FC102F629}" destId="{444EB4AC-78E0-472C-93FD-AFD6D65AC311}" srcOrd="0" destOrd="0" parTransId="{85C433A6-2847-4C38-B9D6-68DCA009BF37}" sibTransId="{17034120-40C4-4103-BCFF-B4AEF5E5FD8F}"/>
    <dgm:cxn modelId="{BA166E7E-AFD4-4526-BE28-C89B6B74A375}" srcId="{0E8178B2-25F2-4DC4-8CCC-0A9FC102F629}" destId="{12289196-A4B0-423C-80A5-184C7725EA76}" srcOrd="1" destOrd="0" parTransId="{BD4CF142-1B6A-488A-AA18-25A559213C47}" sibTransId="{3D294CB8-19D6-46CA-A9EC-F8F39193E065}"/>
    <dgm:cxn modelId="{81A3ACCD-5C24-4246-8C48-46AF56F5F8E0}" type="presOf" srcId="{D4D284DA-0003-4C2E-99DE-1F1A11C41230}" destId="{D8EA666B-E8DF-43C7-B8FB-0F5C146BCB3B}" srcOrd="0" destOrd="0" presId="urn:microsoft.com/office/officeart/2005/8/layout/matrix3"/>
    <dgm:cxn modelId="{CC89980B-6C24-4F4E-AC1E-96CE180FB1A8}" type="presOf" srcId="{19C699D2-088D-400F-BE2A-A2439B9C8B7E}" destId="{76B66C61-D228-4A14-AE57-A20E444F6E6B}" srcOrd="0" destOrd="0" presId="urn:microsoft.com/office/officeart/2005/8/layout/matrix3"/>
    <dgm:cxn modelId="{6F68F959-1605-4103-A6EB-B9C3BA183596}" type="presParOf" srcId="{69C8E7A5-9341-4908-8736-4471B00C8B2C}" destId="{088EE00E-4BB9-40BE-88A0-93B8FB105AD9}" srcOrd="0" destOrd="0" presId="urn:microsoft.com/office/officeart/2005/8/layout/matrix3"/>
    <dgm:cxn modelId="{025492AD-1618-48D8-A50B-F6696D8E0DED}" type="presParOf" srcId="{69C8E7A5-9341-4908-8736-4471B00C8B2C}" destId="{C14B03FD-A328-46C0-90FD-9F73325D9ECD}" srcOrd="1" destOrd="0" presId="urn:microsoft.com/office/officeart/2005/8/layout/matrix3"/>
    <dgm:cxn modelId="{AD3B0279-2BF4-4F36-966D-B4097C62C24C}" type="presParOf" srcId="{69C8E7A5-9341-4908-8736-4471B00C8B2C}" destId="{D457AEF3-2C63-4486-BCA0-BAD61646202C}" srcOrd="2" destOrd="0" presId="urn:microsoft.com/office/officeart/2005/8/layout/matrix3"/>
    <dgm:cxn modelId="{80259A09-6FC5-40A2-93B0-952FD3AC441D}" type="presParOf" srcId="{69C8E7A5-9341-4908-8736-4471B00C8B2C}" destId="{76B66C61-D228-4A14-AE57-A20E444F6E6B}" srcOrd="3" destOrd="0" presId="urn:microsoft.com/office/officeart/2005/8/layout/matrix3"/>
    <dgm:cxn modelId="{02F8D29D-26FF-407D-AD53-533C79403B8B}" type="presParOf" srcId="{69C8E7A5-9341-4908-8736-4471B00C8B2C}" destId="{D8EA666B-E8DF-43C7-B8FB-0F5C146BCB3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9FB233-4EB3-43EB-A55B-775B0D4AF41A}" type="doc">
      <dgm:prSet loTypeId="urn:microsoft.com/office/officeart/2005/8/layout/vProcess5" loCatId="process" qsTypeId="urn:microsoft.com/office/officeart/2005/8/quickstyle/simple1" qsCatId="simple" csTypeId="urn:microsoft.com/office/officeart/2005/8/colors/colorful1#9" csCatId="colorful"/>
      <dgm:spPr/>
      <dgm:t>
        <a:bodyPr/>
        <a:lstStyle/>
        <a:p>
          <a:endParaRPr lang="zh-CN" altLang="en-US"/>
        </a:p>
      </dgm:t>
    </dgm:pt>
    <dgm:pt modelId="{A21E89A8-80A9-4070-ACD0-E34BDB089CB4}">
      <dgm:prSet custT="1"/>
      <dgm:spPr/>
      <dgm:t>
        <a:bodyPr/>
        <a:lstStyle/>
        <a:p>
          <a:pPr rtl="0"/>
          <a:r>
            <a:rPr lang="zh-CN" altLang="en-US" sz="2400" b="0" smtClean="0">
              <a:latin typeface="华文楷体" panose="02010600040101010101" pitchFamily="2" charset="-122"/>
              <a:ea typeface="华文楷体" panose="02010600040101010101" pitchFamily="2" charset="-122"/>
            </a:rPr>
            <a:t>对资源的抽象</a:t>
          </a:r>
          <a:endParaRPr lang="zh-CN" altLang="en-US" sz="24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BBE4180-C882-4F0C-97A3-E251FE4826E0}" type="parTrans" cxnId="{44EB8169-39B4-4989-B4F2-61115076E002}">
      <dgm:prSet/>
      <dgm:spPr/>
      <dgm:t>
        <a:bodyPr/>
        <a:lstStyle/>
        <a:p>
          <a:endParaRPr lang="zh-CN" altLang="en-US" sz="2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04633ED-EAE5-4235-A0C5-62657CA182C7}" type="sibTrans" cxnId="{44EB8169-39B4-4989-B4F2-61115076E002}">
      <dgm:prSet custT="1"/>
      <dgm:spPr/>
      <dgm:t>
        <a:bodyPr/>
        <a:lstStyle/>
        <a:p>
          <a:endParaRPr lang="zh-CN" altLang="en-US" sz="2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1C305A4-3D8E-446E-8A93-BB9B5623FA6F}">
      <dgm:prSet custT="1"/>
      <dgm:spPr/>
      <dgm:t>
        <a:bodyPr/>
        <a:lstStyle/>
        <a:p>
          <a:pPr rtl="0"/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封装了某个节点上</a:t>
          </a:r>
          <a:r>
            <a:rPr 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CPU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、内存等资源</a:t>
          </a:r>
          <a:endParaRPr lang="zh-CN" sz="24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669A4F2-E236-4B29-AA0D-474FBAE1B9E5}" type="parTrans" cxnId="{C25F88DF-B4E3-416A-B53A-E92BB4D44DCA}">
      <dgm:prSet/>
      <dgm:spPr/>
      <dgm:t>
        <a:bodyPr/>
        <a:lstStyle/>
        <a:p>
          <a:endParaRPr lang="zh-CN" altLang="en-US" sz="2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18617F1-39E4-45C6-99F0-65AAF94D342E}" type="sibTrans" cxnId="{C25F88DF-B4E3-416A-B53A-E92BB4D44DCA}">
      <dgm:prSet custT="1"/>
      <dgm:spPr/>
      <dgm:t>
        <a:bodyPr/>
        <a:lstStyle/>
        <a:p>
          <a:endParaRPr lang="zh-CN" altLang="en-US" sz="2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E2893592-91AE-43FA-ACA7-961B06AD0738}">
      <dgm:prSet custT="1"/>
      <dgm:spPr/>
      <dgm:t>
        <a:bodyPr/>
        <a:lstStyle/>
        <a:p>
          <a:pPr rtl="0"/>
          <a:r>
            <a:rPr lang="en-US" sz="2000" b="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ApplicationMarster</a:t>
          </a:r>
          <a:r>
            <a:rPr lang="zh-CN" sz="20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只有获得了一个</a:t>
          </a:r>
          <a:r>
            <a:rPr lang="en-US" sz="20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Container</a:t>
          </a:r>
          <a:r>
            <a:rPr lang="zh-CN" sz="20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之后才能启动任务，</a:t>
          </a:r>
          <a:r>
            <a:rPr lang="en-US" sz="2000" b="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ApplicationMaster</a:t>
          </a:r>
          <a:r>
            <a:rPr lang="zh-CN" sz="20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本身也运行在一个</a:t>
          </a:r>
          <a:r>
            <a:rPr lang="en-US" sz="20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Container</a:t>
          </a:r>
          <a:r>
            <a:rPr lang="zh-CN" sz="20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之中。</a:t>
          </a:r>
          <a:endParaRPr lang="zh-CN" sz="20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060109D-2D8E-45B0-B71A-42134CD0CDCF}" type="parTrans" cxnId="{965217D5-84E2-4CA8-9663-62D1BECDE204}">
      <dgm:prSet/>
      <dgm:spPr/>
      <dgm:t>
        <a:bodyPr/>
        <a:lstStyle/>
        <a:p>
          <a:endParaRPr lang="zh-CN" altLang="en-US" sz="2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7446592-EF54-4B46-8CFF-BD7EFDE1D8A1}" type="sibTrans" cxnId="{965217D5-84E2-4CA8-9663-62D1BECDE204}">
      <dgm:prSet/>
      <dgm:spPr/>
      <dgm:t>
        <a:bodyPr/>
        <a:lstStyle/>
        <a:p>
          <a:endParaRPr lang="zh-CN" altLang="en-US" sz="2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EF724415-163A-445E-A129-9A0E806B6019}" type="pres">
      <dgm:prSet presAssocID="{8E9FB233-4EB3-43EB-A55B-775B0D4AF41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11111C0-BE5A-424F-B257-F65963081C33}" type="pres">
      <dgm:prSet presAssocID="{8E9FB233-4EB3-43EB-A55B-775B0D4AF41A}" presName="dummyMaxCanvas" presStyleCnt="0">
        <dgm:presLayoutVars/>
      </dgm:prSet>
      <dgm:spPr/>
      <dgm:t>
        <a:bodyPr/>
        <a:lstStyle/>
        <a:p>
          <a:endParaRPr lang="zh-CN" altLang="en-US"/>
        </a:p>
      </dgm:t>
    </dgm:pt>
    <dgm:pt modelId="{AA92BB50-7AAB-46A6-9348-9F781902ACB9}" type="pres">
      <dgm:prSet presAssocID="{8E9FB233-4EB3-43EB-A55B-775B0D4AF41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DF7AAA-B0EB-470F-8127-5803123A42FD}" type="pres">
      <dgm:prSet presAssocID="{8E9FB233-4EB3-43EB-A55B-775B0D4AF41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CD4A5F-3A0A-4962-ADAC-AB51E882BB12}" type="pres">
      <dgm:prSet presAssocID="{8E9FB233-4EB3-43EB-A55B-775B0D4AF41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73DDAD6-BA0E-4448-88D9-A5034C7E76D4}" type="pres">
      <dgm:prSet presAssocID="{8E9FB233-4EB3-43EB-A55B-775B0D4AF41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BB17D63-A68B-48E5-9DFF-6C708124B416}" type="pres">
      <dgm:prSet presAssocID="{8E9FB233-4EB3-43EB-A55B-775B0D4AF41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6F66944-4683-47B6-935B-5CB05D992CBD}" type="pres">
      <dgm:prSet presAssocID="{8E9FB233-4EB3-43EB-A55B-775B0D4AF41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5AC2D7-C5A0-4174-AEBA-C7D6B2828046}" type="pres">
      <dgm:prSet presAssocID="{8E9FB233-4EB3-43EB-A55B-775B0D4AF41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D9EEA72-2574-4E8C-A55D-F0C4188BA2DD}" type="pres">
      <dgm:prSet presAssocID="{8E9FB233-4EB3-43EB-A55B-775B0D4AF41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2C6D983-5076-4D56-A78E-9987A31421C5}" type="presOf" srcId="{304633ED-EAE5-4235-A0C5-62657CA182C7}" destId="{773DDAD6-BA0E-4448-88D9-A5034C7E76D4}" srcOrd="0" destOrd="0" presId="urn:microsoft.com/office/officeart/2005/8/layout/vProcess5"/>
    <dgm:cxn modelId="{A1C8E531-F571-42EB-A430-EC6082F77EEC}" type="presOf" srcId="{E2893592-91AE-43FA-ACA7-961B06AD0738}" destId="{A4CD4A5F-3A0A-4962-ADAC-AB51E882BB12}" srcOrd="0" destOrd="0" presId="urn:microsoft.com/office/officeart/2005/8/layout/vProcess5"/>
    <dgm:cxn modelId="{6AB53F2B-3B98-49DC-9E14-65E2DE5EC74C}" type="presOf" srcId="{A21E89A8-80A9-4070-ACD0-E34BDB089CB4}" destId="{AA92BB50-7AAB-46A6-9348-9F781902ACB9}" srcOrd="0" destOrd="0" presId="urn:microsoft.com/office/officeart/2005/8/layout/vProcess5"/>
    <dgm:cxn modelId="{22704207-1E4C-4CFE-BEF4-2DF05C6482CE}" type="presOf" srcId="{818617F1-39E4-45C6-99F0-65AAF94D342E}" destId="{CBB17D63-A68B-48E5-9DFF-6C708124B416}" srcOrd="0" destOrd="0" presId="urn:microsoft.com/office/officeart/2005/8/layout/vProcess5"/>
    <dgm:cxn modelId="{1EAE6ECB-7969-4640-9CC8-F0A9379B02A5}" type="presOf" srcId="{A21E89A8-80A9-4070-ACD0-E34BDB089CB4}" destId="{96F66944-4683-47B6-935B-5CB05D992CBD}" srcOrd="1" destOrd="0" presId="urn:microsoft.com/office/officeart/2005/8/layout/vProcess5"/>
    <dgm:cxn modelId="{B7CB55EB-EA3D-46B5-AB78-339CF9459DEE}" type="presOf" srcId="{8E9FB233-4EB3-43EB-A55B-775B0D4AF41A}" destId="{EF724415-163A-445E-A129-9A0E806B6019}" srcOrd="0" destOrd="0" presId="urn:microsoft.com/office/officeart/2005/8/layout/vProcess5"/>
    <dgm:cxn modelId="{F45F0CEF-525D-42E7-BB6D-7234EBFB7350}" type="presOf" srcId="{E2893592-91AE-43FA-ACA7-961B06AD0738}" destId="{AD9EEA72-2574-4E8C-A55D-F0C4188BA2DD}" srcOrd="1" destOrd="0" presId="urn:microsoft.com/office/officeart/2005/8/layout/vProcess5"/>
    <dgm:cxn modelId="{965217D5-84E2-4CA8-9663-62D1BECDE204}" srcId="{8E9FB233-4EB3-43EB-A55B-775B0D4AF41A}" destId="{E2893592-91AE-43FA-ACA7-961B06AD0738}" srcOrd="2" destOrd="0" parTransId="{0060109D-2D8E-45B0-B71A-42134CD0CDCF}" sibTransId="{D7446592-EF54-4B46-8CFF-BD7EFDE1D8A1}"/>
    <dgm:cxn modelId="{C25F88DF-B4E3-416A-B53A-E92BB4D44DCA}" srcId="{8E9FB233-4EB3-43EB-A55B-775B0D4AF41A}" destId="{91C305A4-3D8E-446E-8A93-BB9B5623FA6F}" srcOrd="1" destOrd="0" parTransId="{B669A4F2-E236-4B29-AA0D-474FBAE1B9E5}" sibTransId="{818617F1-39E4-45C6-99F0-65AAF94D342E}"/>
    <dgm:cxn modelId="{7733C487-07D4-41AC-9CD3-9224BB692ADB}" type="presOf" srcId="{91C305A4-3D8E-446E-8A93-BB9B5623FA6F}" destId="{16DF7AAA-B0EB-470F-8127-5803123A42FD}" srcOrd="0" destOrd="0" presId="urn:microsoft.com/office/officeart/2005/8/layout/vProcess5"/>
    <dgm:cxn modelId="{3A18D255-93D6-4F91-B7E9-2A6994F1771E}" type="presOf" srcId="{91C305A4-3D8E-446E-8A93-BB9B5623FA6F}" destId="{6B5AC2D7-C5A0-4174-AEBA-C7D6B2828046}" srcOrd="1" destOrd="0" presId="urn:microsoft.com/office/officeart/2005/8/layout/vProcess5"/>
    <dgm:cxn modelId="{44EB8169-39B4-4989-B4F2-61115076E002}" srcId="{8E9FB233-4EB3-43EB-A55B-775B0D4AF41A}" destId="{A21E89A8-80A9-4070-ACD0-E34BDB089CB4}" srcOrd="0" destOrd="0" parTransId="{5BBE4180-C882-4F0C-97A3-E251FE4826E0}" sibTransId="{304633ED-EAE5-4235-A0C5-62657CA182C7}"/>
    <dgm:cxn modelId="{A6FD7159-D87D-467A-B7B0-DE43B7E47EDF}" type="presParOf" srcId="{EF724415-163A-445E-A129-9A0E806B6019}" destId="{811111C0-BE5A-424F-B257-F65963081C33}" srcOrd="0" destOrd="0" presId="urn:microsoft.com/office/officeart/2005/8/layout/vProcess5"/>
    <dgm:cxn modelId="{998FCF77-F395-4072-9661-E0C3AAB5CE81}" type="presParOf" srcId="{EF724415-163A-445E-A129-9A0E806B6019}" destId="{AA92BB50-7AAB-46A6-9348-9F781902ACB9}" srcOrd="1" destOrd="0" presId="urn:microsoft.com/office/officeart/2005/8/layout/vProcess5"/>
    <dgm:cxn modelId="{4D0254AD-FE23-4BEA-A7AA-C3F11A78ACD8}" type="presParOf" srcId="{EF724415-163A-445E-A129-9A0E806B6019}" destId="{16DF7AAA-B0EB-470F-8127-5803123A42FD}" srcOrd="2" destOrd="0" presId="urn:microsoft.com/office/officeart/2005/8/layout/vProcess5"/>
    <dgm:cxn modelId="{D1846C1D-6B51-4725-9509-FABFFB1B232C}" type="presParOf" srcId="{EF724415-163A-445E-A129-9A0E806B6019}" destId="{A4CD4A5F-3A0A-4962-ADAC-AB51E882BB12}" srcOrd="3" destOrd="0" presId="urn:microsoft.com/office/officeart/2005/8/layout/vProcess5"/>
    <dgm:cxn modelId="{03C691F7-75F9-4B1B-A273-66610125B315}" type="presParOf" srcId="{EF724415-163A-445E-A129-9A0E806B6019}" destId="{773DDAD6-BA0E-4448-88D9-A5034C7E76D4}" srcOrd="4" destOrd="0" presId="urn:microsoft.com/office/officeart/2005/8/layout/vProcess5"/>
    <dgm:cxn modelId="{8DEDB686-F9B7-4387-890C-A419927A01EC}" type="presParOf" srcId="{EF724415-163A-445E-A129-9A0E806B6019}" destId="{CBB17D63-A68B-48E5-9DFF-6C708124B416}" srcOrd="5" destOrd="0" presId="urn:microsoft.com/office/officeart/2005/8/layout/vProcess5"/>
    <dgm:cxn modelId="{A0CE9D56-3581-48A9-A904-484BE14FC7F9}" type="presParOf" srcId="{EF724415-163A-445E-A129-9A0E806B6019}" destId="{96F66944-4683-47B6-935B-5CB05D992CBD}" srcOrd="6" destOrd="0" presId="urn:microsoft.com/office/officeart/2005/8/layout/vProcess5"/>
    <dgm:cxn modelId="{C279471E-298B-40E6-B831-1D4CD8817568}" type="presParOf" srcId="{EF724415-163A-445E-A129-9A0E806B6019}" destId="{6B5AC2D7-C5A0-4174-AEBA-C7D6B2828046}" srcOrd="7" destOrd="0" presId="urn:microsoft.com/office/officeart/2005/8/layout/vProcess5"/>
    <dgm:cxn modelId="{9DCC6FCF-131D-455B-8065-B0FBD71D0033}" type="presParOf" srcId="{EF724415-163A-445E-A129-9A0E806B6019}" destId="{AD9EEA72-2574-4E8C-A55D-F0C4188BA2D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43EE70-5BA1-41A5-8F73-86666715266F}" type="doc">
      <dgm:prSet loTypeId="urn:microsoft.com/office/officeart/2005/8/layout/list1" loCatId="list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zh-CN" altLang="en-US"/>
        </a:p>
      </dgm:t>
    </dgm:pt>
    <dgm:pt modelId="{A8995615-BCE8-41D0-8E49-7EAEB607D335}">
      <dgm:prSet custT="1"/>
      <dgm:spPr/>
      <dgm:t>
        <a:bodyPr/>
        <a:lstStyle/>
        <a:p>
          <a:pPr rtl="0"/>
          <a:r>
            <a:rPr lang="zh-CN" altLang="en-US" sz="2400" b="0" smtClean="0">
              <a:latin typeface="华文楷体" panose="02010600040101010101" pitchFamily="2" charset="-122"/>
              <a:ea typeface="华文楷体" panose="02010600040101010101" pitchFamily="2" charset="-122"/>
            </a:rPr>
            <a:t>最核心的组件之一</a:t>
          </a:r>
          <a:endParaRPr lang="zh-CN" altLang="en-US" sz="24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FC9BD44-0BA2-494D-B05D-5743DBDDB2A0}" type="parTrans" cxnId="{1FA5F907-843F-49A2-945B-6E1A0E039C20}">
      <dgm:prSet/>
      <dgm:spPr/>
      <dgm:t>
        <a:bodyPr/>
        <a:lstStyle/>
        <a:p>
          <a:endParaRPr lang="zh-CN" altLang="en-US" sz="24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B86C878-6FB7-403D-85D1-B8BFB0747F89}" type="sibTrans" cxnId="{1FA5F907-843F-49A2-945B-6E1A0E039C20}">
      <dgm:prSet/>
      <dgm:spPr/>
      <dgm:t>
        <a:bodyPr/>
        <a:lstStyle/>
        <a:p>
          <a:endParaRPr lang="zh-CN" altLang="en-US" sz="24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2F0FEB0-B4C6-45BA-8FC4-6F2C2AA9B4AD}">
      <dgm:prSet custT="1"/>
      <dgm:spPr/>
      <dgm:t>
        <a:bodyPr/>
        <a:lstStyle/>
        <a:p>
          <a:pPr rtl="0"/>
          <a:r>
            <a:rPr lang="zh-CN" alt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插拔式服务组件</a:t>
          </a:r>
          <a:endParaRPr lang="zh-CN" altLang="en-US" sz="24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45325F9-09CE-4BB4-863D-D2D8F137C6D7}" type="parTrans" cxnId="{CB5687F2-CF80-49F0-A470-21795E593AF2}">
      <dgm:prSet/>
      <dgm:spPr/>
      <dgm:t>
        <a:bodyPr/>
        <a:lstStyle/>
        <a:p>
          <a:endParaRPr lang="zh-CN" altLang="en-US" sz="24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C13E281-8445-4A61-B6A2-1CCAF7ECE892}" type="sibTrans" cxnId="{CB5687F2-CF80-49F0-A470-21795E593AF2}">
      <dgm:prSet/>
      <dgm:spPr/>
      <dgm:t>
        <a:bodyPr/>
        <a:lstStyle/>
        <a:p>
          <a:endParaRPr lang="zh-CN" altLang="en-US" sz="24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6645B8C-A76A-4376-9CC0-539AF9FA0269}">
      <dgm:prSet custT="1"/>
      <dgm:spPr/>
      <dgm:t>
        <a:bodyPr/>
        <a:lstStyle/>
        <a:p>
          <a:pPr rtl="0"/>
          <a:r>
            <a:rPr lang="zh-CN" alt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负责整个集群资源的管理和分配</a:t>
          </a:r>
          <a:endParaRPr lang="zh-CN" altLang="en-US" sz="24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31C45AD-B3DA-4F30-A801-41CE85DB5F15}" type="parTrans" cxnId="{987D6B5F-65D2-4BAE-AB0E-75E5050848AD}">
      <dgm:prSet/>
      <dgm:spPr/>
      <dgm:t>
        <a:bodyPr/>
        <a:lstStyle/>
        <a:p>
          <a:endParaRPr lang="zh-CN" altLang="en-US" sz="24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AA91BC24-BE8F-46AF-8E9B-66CDC0B190F8}" type="sibTrans" cxnId="{987D6B5F-65D2-4BAE-AB0E-75E5050848AD}">
      <dgm:prSet/>
      <dgm:spPr/>
      <dgm:t>
        <a:bodyPr/>
        <a:lstStyle/>
        <a:p>
          <a:endParaRPr lang="zh-CN" altLang="en-US" sz="24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F84DDA9-803F-4E88-8654-940BFE0CC795}">
      <dgm:prSet custT="1"/>
      <dgm:spPr/>
      <dgm:t>
        <a:bodyPr/>
        <a:lstStyle/>
        <a:p>
          <a:pPr rtl="0"/>
          <a:r>
            <a:rPr lang="zh-CN" alt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支持多队列多用户</a:t>
          </a:r>
          <a:endParaRPr lang="zh-CN" altLang="en-US" sz="24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C1A06315-9070-4CE6-8715-268140DC9AEA}" type="parTrans" cxnId="{142AAACA-E672-4032-B780-6C29323F4437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EE4FDDE-2AFC-4B84-BEA1-B1C9B85DC26C}" type="sibTrans" cxnId="{142AAACA-E672-4032-B780-6C29323F4437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E225A651-7A6B-4D5C-BAD7-52DCD25C74F0}">
      <dgm:prSet custT="1"/>
      <dgm:spPr/>
      <dgm:t>
        <a:bodyPr/>
        <a:lstStyle/>
        <a:p>
          <a:pPr rtl="0"/>
          <a:r>
            <a:rPr lang="en-US" altLang="zh-CN" sz="20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Capacity Scheduler</a:t>
          </a:r>
          <a:endParaRPr lang="zh-CN" altLang="en-US" sz="20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1336AFD-A091-47B4-8AEE-6910744531B3}" type="parTrans" cxnId="{76F5189A-2F66-43F5-B94D-CDE56AB64F1A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909E7E1-5901-4426-A7ED-D6F91FB88C50}" type="sibTrans" cxnId="{76F5189A-2F66-43F5-B94D-CDE56AB64F1A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BB8C793-3703-41BE-AE06-0BBDAEE881E6}">
      <dgm:prSet custT="1"/>
      <dgm:spPr/>
      <dgm:t>
        <a:bodyPr/>
        <a:lstStyle/>
        <a:p>
          <a:pPr rtl="0"/>
          <a:r>
            <a:rPr lang="en-US" altLang="zh-CN" sz="20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Fair Scheduler</a:t>
          </a:r>
          <a:endParaRPr lang="zh-CN" altLang="en-US" sz="20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13088B4D-5192-4BD0-BD73-0FEA5CE87F18}" type="parTrans" cxnId="{1C6F0E29-4D50-445C-9C13-3C53F9A6B02F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3C0DFF0-D12F-4DF0-9AF7-7F98EB588945}" type="sibTrans" cxnId="{1C6F0E29-4D50-445C-9C13-3C53F9A6B02F}">
      <dgm:prSet/>
      <dgm:spPr/>
      <dgm:t>
        <a:bodyPr/>
        <a:lstStyle/>
        <a:p>
          <a:endParaRPr lang="zh-CN" altLang="en-US" sz="20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443F039-8D1F-49E8-A5B0-D17D35678B5A}" type="pres">
      <dgm:prSet presAssocID="{8C43EE70-5BA1-41A5-8F73-8666671526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A899142-00DE-4A5E-8BB3-B53F1791E1FB}" type="pres">
      <dgm:prSet presAssocID="{A8995615-BCE8-41D0-8E49-7EAEB607D335}" presName="parentLin" presStyleCnt="0"/>
      <dgm:spPr/>
      <dgm:t>
        <a:bodyPr/>
        <a:lstStyle/>
        <a:p>
          <a:endParaRPr lang="zh-CN" altLang="en-US"/>
        </a:p>
      </dgm:t>
    </dgm:pt>
    <dgm:pt modelId="{0DB67A91-2C64-4F09-9786-48A52BC8B508}" type="pres">
      <dgm:prSet presAssocID="{A8995615-BCE8-41D0-8E49-7EAEB607D335}" presName="parentLeftMargin" presStyleLbl="node1" presStyleIdx="0" presStyleCnt="4"/>
      <dgm:spPr/>
      <dgm:t>
        <a:bodyPr/>
        <a:lstStyle/>
        <a:p>
          <a:endParaRPr lang="zh-CN" altLang="en-US"/>
        </a:p>
      </dgm:t>
    </dgm:pt>
    <dgm:pt modelId="{88B97589-414A-43C6-8817-A2FFCAD8BA77}" type="pres">
      <dgm:prSet presAssocID="{A8995615-BCE8-41D0-8E49-7EAEB607D33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0D7920A-2F8A-4917-AC14-822F0AEDAC70}" type="pres">
      <dgm:prSet presAssocID="{A8995615-BCE8-41D0-8E49-7EAEB607D335}" presName="negativeSpace" presStyleCnt="0"/>
      <dgm:spPr/>
      <dgm:t>
        <a:bodyPr/>
        <a:lstStyle/>
        <a:p>
          <a:endParaRPr lang="zh-CN" altLang="en-US"/>
        </a:p>
      </dgm:t>
    </dgm:pt>
    <dgm:pt modelId="{35E8D447-AFB7-4218-9847-C6DEF56FCAD0}" type="pres">
      <dgm:prSet presAssocID="{A8995615-BCE8-41D0-8E49-7EAEB607D33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8D6ED56-B39A-48AD-9A27-65CEA21D9E00}" type="pres">
      <dgm:prSet presAssocID="{5B86C878-6FB7-403D-85D1-B8BFB0747F89}" presName="spaceBetweenRectangles" presStyleCnt="0"/>
      <dgm:spPr/>
      <dgm:t>
        <a:bodyPr/>
        <a:lstStyle/>
        <a:p>
          <a:endParaRPr lang="zh-CN" altLang="en-US"/>
        </a:p>
      </dgm:t>
    </dgm:pt>
    <dgm:pt modelId="{21BB8D33-F183-4356-A299-17E361BE5B54}" type="pres">
      <dgm:prSet presAssocID="{72F0FEB0-B4C6-45BA-8FC4-6F2C2AA9B4AD}" presName="parentLin" presStyleCnt="0"/>
      <dgm:spPr/>
      <dgm:t>
        <a:bodyPr/>
        <a:lstStyle/>
        <a:p>
          <a:endParaRPr lang="zh-CN" altLang="en-US"/>
        </a:p>
      </dgm:t>
    </dgm:pt>
    <dgm:pt modelId="{B245B943-5299-4777-B57C-3CDF424E64C6}" type="pres">
      <dgm:prSet presAssocID="{72F0FEB0-B4C6-45BA-8FC4-6F2C2AA9B4AD}" presName="parentLeftMargin" presStyleLbl="node1" presStyleIdx="0" presStyleCnt="4"/>
      <dgm:spPr/>
      <dgm:t>
        <a:bodyPr/>
        <a:lstStyle/>
        <a:p>
          <a:endParaRPr lang="zh-CN" altLang="en-US"/>
        </a:p>
      </dgm:t>
    </dgm:pt>
    <dgm:pt modelId="{C741E4EC-9745-40EC-B064-3826AB5E191E}" type="pres">
      <dgm:prSet presAssocID="{72F0FEB0-B4C6-45BA-8FC4-6F2C2AA9B4A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FAC58F-78A0-428A-A266-1F1541E9D8A9}" type="pres">
      <dgm:prSet presAssocID="{72F0FEB0-B4C6-45BA-8FC4-6F2C2AA9B4AD}" presName="negativeSpace" presStyleCnt="0"/>
      <dgm:spPr/>
      <dgm:t>
        <a:bodyPr/>
        <a:lstStyle/>
        <a:p>
          <a:endParaRPr lang="zh-CN" altLang="en-US"/>
        </a:p>
      </dgm:t>
    </dgm:pt>
    <dgm:pt modelId="{1798E7AF-8B30-45D2-9033-C7631CF83A4D}" type="pres">
      <dgm:prSet presAssocID="{72F0FEB0-B4C6-45BA-8FC4-6F2C2AA9B4A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6470B9-62D9-4409-A352-7710BD29344B}" type="pres">
      <dgm:prSet presAssocID="{DC13E281-8445-4A61-B6A2-1CCAF7ECE892}" presName="spaceBetweenRectangles" presStyleCnt="0"/>
      <dgm:spPr/>
      <dgm:t>
        <a:bodyPr/>
        <a:lstStyle/>
        <a:p>
          <a:endParaRPr lang="zh-CN" altLang="en-US"/>
        </a:p>
      </dgm:t>
    </dgm:pt>
    <dgm:pt modelId="{5F8ACDE9-9CFB-4959-8961-FC5A8D02D00D}" type="pres">
      <dgm:prSet presAssocID="{66645B8C-A76A-4376-9CC0-539AF9FA0269}" presName="parentLin" presStyleCnt="0"/>
      <dgm:spPr/>
      <dgm:t>
        <a:bodyPr/>
        <a:lstStyle/>
        <a:p>
          <a:endParaRPr lang="zh-CN" altLang="en-US"/>
        </a:p>
      </dgm:t>
    </dgm:pt>
    <dgm:pt modelId="{4F893185-7544-43D6-A247-531FCB7AE143}" type="pres">
      <dgm:prSet presAssocID="{66645B8C-A76A-4376-9CC0-539AF9FA0269}" presName="parentLeftMargin" presStyleLbl="node1" presStyleIdx="1" presStyleCnt="4"/>
      <dgm:spPr/>
      <dgm:t>
        <a:bodyPr/>
        <a:lstStyle/>
        <a:p>
          <a:endParaRPr lang="zh-CN" altLang="en-US"/>
        </a:p>
      </dgm:t>
    </dgm:pt>
    <dgm:pt modelId="{A6869186-B770-4FE4-9C4E-ADA60093AC99}" type="pres">
      <dgm:prSet presAssocID="{66645B8C-A76A-4376-9CC0-539AF9FA026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1C8FBC-7331-49E5-A59A-C5A0D6570B5A}" type="pres">
      <dgm:prSet presAssocID="{66645B8C-A76A-4376-9CC0-539AF9FA0269}" presName="negativeSpace" presStyleCnt="0"/>
      <dgm:spPr/>
      <dgm:t>
        <a:bodyPr/>
        <a:lstStyle/>
        <a:p>
          <a:endParaRPr lang="zh-CN" altLang="en-US"/>
        </a:p>
      </dgm:t>
    </dgm:pt>
    <dgm:pt modelId="{219245A0-92E5-4BD5-896B-DB7DA603F24C}" type="pres">
      <dgm:prSet presAssocID="{66645B8C-A76A-4376-9CC0-539AF9FA026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0683D0C-BB40-456F-948A-CCEA0C031EB2}" type="pres">
      <dgm:prSet presAssocID="{AA91BC24-BE8F-46AF-8E9B-66CDC0B190F8}" presName="spaceBetweenRectangles" presStyleCnt="0"/>
      <dgm:spPr/>
      <dgm:t>
        <a:bodyPr/>
        <a:lstStyle/>
        <a:p>
          <a:endParaRPr lang="zh-CN" altLang="en-US"/>
        </a:p>
      </dgm:t>
    </dgm:pt>
    <dgm:pt modelId="{E5A87946-CFCA-42D1-B39B-D71524DC3C06}" type="pres">
      <dgm:prSet presAssocID="{3F84DDA9-803F-4E88-8654-940BFE0CC795}" presName="parentLin" presStyleCnt="0"/>
      <dgm:spPr/>
      <dgm:t>
        <a:bodyPr/>
        <a:lstStyle/>
        <a:p>
          <a:endParaRPr lang="zh-CN" altLang="en-US"/>
        </a:p>
      </dgm:t>
    </dgm:pt>
    <dgm:pt modelId="{20A317E5-E85C-48FA-B31D-ACE89FB2815D}" type="pres">
      <dgm:prSet presAssocID="{3F84DDA9-803F-4E88-8654-940BFE0CC795}" presName="parentLeftMargin" presStyleLbl="node1" presStyleIdx="2" presStyleCnt="4"/>
      <dgm:spPr/>
      <dgm:t>
        <a:bodyPr/>
        <a:lstStyle/>
        <a:p>
          <a:endParaRPr lang="zh-CN" altLang="en-US"/>
        </a:p>
      </dgm:t>
    </dgm:pt>
    <dgm:pt modelId="{56CADD44-11BE-4D13-A0BA-39702CEE1B8E}" type="pres">
      <dgm:prSet presAssocID="{3F84DDA9-803F-4E88-8654-940BFE0CC79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555A27-63CD-4E45-AF40-E0BF0A906AFF}" type="pres">
      <dgm:prSet presAssocID="{3F84DDA9-803F-4E88-8654-940BFE0CC795}" presName="negativeSpace" presStyleCnt="0"/>
      <dgm:spPr/>
      <dgm:t>
        <a:bodyPr/>
        <a:lstStyle/>
        <a:p>
          <a:endParaRPr lang="zh-CN" altLang="en-US"/>
        </a:p>
      </dgm:t>
    </dgm:pt>
    <dgm:pt modelId="{0863B66B-22A5-43B2-8021-0C67F1A9516D}" type="pres">
      <dgm:prSet presAssocID="{3F84DDA9-803F-4E88-8654-940BFE0CC795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F5F671B-DD94-444F-B9EB-5FE0AD7A7320}" type="presOf" srcId="{A8995615-BCE8-41D0-8E49-7EAEB607D335}" destId="{0DB67A91-2C64-4F09-9786-48A52BC8B508}" srcOrd="0" destOrd="0" presId="urn:microsoft.com/office/officeart/2005/8/layout/list1"/>
    <dgm:cxn modelId="{1FA5F907-843F-49A2-945B-6E1A0E039C20}" srcId="{8C43EE70-5BA1-41A5-8F73-86666715266F}" destId="{A8995615-BCE8-41D0-8E49-7EAEB607D335}" srcOrd="0" destOrd="0" parTransId="{7FC9BD44-0BA2-494D-B05D-5743DBDDB2A0}" sibTransId="{5B86C878-6FB7-403D-85D1-B8BFB0747F89}"/>
    <dgm:cxn modelId="{BB41D5FC-B8C2-4511-97EE-6B038AEA1D4A}" type="presOf" srcId="{72F0FEB0-B4C6-45BA-8FC4-6F2C2AA9B4AD}" destId="{C741E4EC-9745-40EC-B064-3826AB5E191E}" srcOrd="1" destOrd="0" presId="urn:microsoft.com/office/officeart/2005/8/layout/list1"/>
    <dgm:cxn modelId="{C376FB36-3146-47AD-9189-D7C5B8920AE2}" type="presOf" srcId="{A8995615-BCE8-41D0-8E49-7EAEB607D335}" destId="{88B97589-414A-43C6-8817-A2FFCAD8BA77}" srcOrd="1" destOrd="0" presId="urn:microsoft.com/office/officeart/2005/8/layout/list1"/>
    <dgm:cxn modelId="{76F5189A-2F66-43F5-B94D-CDE56AB64F1A}" srcId="{3F84DDA9-803F-4E88-8654-940BFE0CC795}" destId="{E225A651-7A6B-4D5C-BAD7-52DCD25C74F0}" srcOrd="0" destOrd="0" parTransId="{91336AFD-A091-47B4-8AEE-6910744531B3}" sibTransId="{B909E7E1-5901-4426-A7ED-D6F91FB88C50}"/>
    <dgm:cxn modelId="{07DD65FA-6B87-4B12-88AF-2961677CE5EC}" type="presOf" srcId="{E225A651-7A6B-4D5C-BAD7-52DCD25C74F0}" destId="{0863B66B-22A5-43B2-8021-0C67F1A9516D}" srcOrd="0" destOrd="0" presId="urn:microsoft.com/office/officeart/2005/8/layout/list1"/>
    <dgm:cxn modelId="{1C6F0E29-4D50-445C-9C13-3C53F9A6B02F}" srcId="{3F84DDA9-803F-4E88-8654-940BFE0CC795}" destId="{2BB8C793-3703-41BE-AE06-0BBDAEE881E6}" srcOrd="1" destOrd="0" parTransId="{13088B4D-5192-4BD0-BD73-0FEA5CE87F18}" sibTransId="{33C0DFF0-D12F-4DF0-9AF7-7F98EB588945}"/>
    <dgm:cxn modelId="{9B6F5C8B-2F15-4DC6-BA5C-E95067F0B32D}" type="presOf" srcId="{2BB8C793-3703-41BE-AE06-0BBDAEE881E6}" destId="{0863B66B-22A5-43B2-8021-0C67F1A9516D}" srcOrd="0" destOrd="1" presId="urn:microsoft.com/office/officeart/2005/8/layout/list1"/>
    <dgm:cxn modelId="{1857465D-1ACF-4B07-A943-4F2B8D7E53BD}" type="presOf" srcId="{72F0FEB0-B4C6-45BA-8FC4-6F2C2AA9B4AD}" destId="{B245B943-5299-4777-B57C-3CDF424E64C6}" srcOrd="0" destOrd="0" presId="urn:microsoft.com/office/officeart/2005/8/layout/list1"/>
    <dgm:cxn modelId="{CB5687F2-CF80-49F0-A470-21795E593AF2}" srcId="{8C43EE70-5BA1-41A5-8F73-86666715266F}" destId="{72F0FEB0-B4C6-45BA-8FC4-6F2C2AA9B4AD}" srcOrd="1" destOrd="0" parTransId="{245325F9-09CE-4BB4-863D-D2D8F137C6D7}" sibTransId="{DC13E281-8445-4A61-B6A2-1CCAF7ECE892}"/>
    <dgm:cxn modelId="{987D6B5F-65D2-4BAE-AB0E-75E5050848AD}" srcId="{8C43EE70-5BA1-41A5-8F73-86666715266F}" destId="{66645B8C-A76A-4376-9CC0-539AF9FA0269}" srcOrd="2" destOrd="0" parTransId="{B31C45AD-B3DA-4F30-A801-41CE85DB5F15}" sibTransId="{AA91BC24-BE8F-46AF-8E9B-66CDC0B190F8}"/>
    <dgm:cxn modelId="{66EC62DF-12D1-4B44-B6C2-AA29EC554081}" type="presOf" srcId="{3F84DDA9-803F-4E88-8654-940BFE0CC795}" destId="{20A317E5-E85C-48FA-B31D-ACE89FB2815D}" srcOrd="0" destOrd="0" presId="urn:microsoft.com/office/officeart/2005/8/layout/list1"/>
    <dgm:cxn modelId="{53E977FF-F31C-4804-937C-CE91DC277FC5}" type="presOf" srcId="{8C43EE70-5BA1-41A5-8F73-86666715266F}" destId="{B443F039-8D1F-49E8-A5B0-D17D35678B5A}" srcOrd="0" destOrd="0" presId="urn:microsoft.com/office/officeart/2005/8/layout/list1"/>
    <dgm:cxn modelId="{7F384590-87EC-4B5A-895A-746B4A7231F0}" type="presOf" srcId="{3F84DDA9-803F-4E88-8654-940BFE0CC795}" destId="{56CADD44-11BE-4D13-A0BA-39702CEE1B8E}" srcOrd="1" destOrd="0" presId="urn:microsoft.com/office/officeart/2005/8/layout/list1"/>
    <dgm:cxn modelId="{9EEAEA64-A9BB-41C9-BA62-42FBC7E24BFD}" type="presOf" srcId="{66645B8C-A76A-4376-9CC0-539AF9FA0269}" destId="{A6869186-B770-4FE4-9C4E-ADA60093AC99}" srcOrd="1" destOrd="0" presId="urn:microsoft.com/office/officeart/2005/8/layout/list1"/>
    <dgm:cxn modelId="{3618AE4B-FCFD-43F1-9AE4-68ED1066F60A}" type="presOf" srcId="{66645B8C-A76A-4376-9CC0-539AF9FA0269}" destId="{4F893185-7544-43D6-A247-531FCB7AE143}" srcOrd="0" destOrd="0" presId="urn:microsoft.com/office/officeart/2005/8/layout/list1"/>
    <dgm:cxn modelId="{142AAACA-E672-4032-B780-6C29323F4437}" srcId="{8C43EE70-5BA1-41A5-8F73-86666715266F}" destId="{3F84DDA9-803F-4E88-8654-940BFE0CC795}" srcOrd="3" destOrd="0" parTransId="{C1A06315-9070-4CE6-8715-268140DC9AEA}" sibTransId="{6EE4FDDE-2AFC-4B84-BEA1-B1C9B85DC26C}"/>
    <dgm:cxn modelId="{CC430AB6-1FE9-4602-A8C4-CF47B2BEECDB}" type="presParOf" srcId="{B443F039-8D1F-49E8-A5B0-D17D35678B5A}" destId="{7A899142-00DE-4A5E-8BB3-B53F1791E1FB}" srcOrd="0" destOrd="0" presId="urn:microsoft.com/office/officeart/2005/8/layout/list1"/>
    <dgm:cxn modelId="{91D24C81-010E-4635-9603-A9CF1CC7246F}" type="presParOf" srcId="{7A899142-00DE-4A5E-8BB3-B53F1791E1FB}" destId="{0DB67A91-2C64-4F09-9786-48A52BC8B508}" srcOrd="0" destOrd="0" presId="urn:microsoft.com/office/officeart/2005/8/layout/list1"/>
    <dgm:cxn modelId="{CCE7985C-7D25-47E7-8AE2-BD3834DCD652}" type="presParOf" srcId="{7A899142-00DE-4A5E-8BB3-B53F1791E1FB}" destId="{88B97589-414A-43C6-8817-A2FFCAD8BA77}" srcOrd="1" destOrd="0" presId="urn:microsoft.com/office/officeart/2005/8/layout/list1"/>
    <dgm:cxn modelId="{D027213A-1DA5-45CC-B232-D40A6A026FE1}" type="presParOf" srcId="{B443F039-8D1F-49E8-A5B0-D17D35678B5A}" destId="{B0D7920A-2F8A-4917-AC14-822F0AEDAC70}" srcOrd="1" destOrd="0" presId="urn:microsoft.com/office/officeart/2005/8/layout/list1"/>
    <dgm:cxn modelId="{EC3A56D7-E42E-4A3F-ADFF-CDA8D306623C}" type="presParOf" srcId="{B443F039-8D1F-49E8-A5B0-D17D35678B5A}" destId="{35E8D447-AFB7-4218-9847-C6DEF56FCAD0}" srcOrd="2" destOrd="0" presId="urn:microsoft.com/office/officeart/2005/8/layout/list1"/>
    <dgm:cxn modelId="{BF593646-6A64-407A-890F-9F65CB6CD380}" type="presParOf" srcId="{B443F039-8D1F-49E8-A5B0-D17D35678B5A}" destId="{28D6ED56-B39A-48AD-9A27-65CEA21D9E00}" srcOrd="3" destOrd="0" presId="urn:microsoft.com/office/officeart/2005/8/layout/list1"/>
    <dgm:cxn modelId="{A8DDD1AE-0DF5-4590-8115-96E6546EF012}" type="presParOf" srcId="{B443F039-8D1F-49E8-A5B0-D17D35678B5A}" destId="{21BB8D33-F183-4356-A299-17E361BE5B54}" srcOrd="4" destOrd="0" presId="urn:microsoft.com/office/officeart/2005/8/layout/list1"/>
    <dgm:cxn modelId="{D75B32CC-B668-4E6E-977B-B71DB0F1D793}" type="presParOf" srcId="{21BB8D33-F183-4356-A299-17E361BE5B54}" destId="{B245B943-5299-4777-B57C-3CDF424E64C6}" srcOrd="0" destOrd="0" presId="urn:microsoft.com/office/officeart/2005/8/layout/list1"/>
    <dgm:cxn modelId="{D9F24AE2-DCE6-4E75-8E0A-899C9C77CA82}" type="presParOf" srcId="{21BB8D33-F183-4356-A299-17E361BE5B54}" destId="{C741E4EC-9745-40EC-B064-3826AB5E191E}" srcOrd="1" destOrd="0" presId="urn:microsoft.com/office/officeart/2005/8/layout/list1"/>
    <dgm:cxn modelId="{D0D9DADF-1E9E-441F-B482-13C4E2BE1267}" type="presParOf" srcId="{B443F039-8D1F-49E8-A5B0-D17D35678B5A}" destId="{D9FAC58F-78A0-428A-A266-1F1541E9D8A9}" srcOrd="5" destOrd="0" presId="urn:microsoft.com/office/officeart/2005/8/layout/list1"/>
    <dgm:cxn modelId="{564FD45E-8C35-40E0-BE3F-2B1618C38BFE}" type="presParOf" srcId="{B443F039-8D1F-49E8-A5B0-D17D35678B5A}" destId="{1798E7AF-8B30-45D2-9033-C7631CF83A4D}" srcOrd="6" destOrd="0" presId="urn:microsoft.com/office/officeart/2005/8/layout/list1"/>
    <dgm:cxn modelId="{F6F4B805-0D12-4569-82A2-43F56807E863}" type="presParOf" srcId="{B443F039-8D1F-49E8-A5B0-D17D35678B5A}" destId="{1A6470B9-62D9-4409-A352-7710BD29344B}" srcOrd="7" destOrd="0" presId="urn:microsoft.com/office/officeart/2005/8/layout/list1"/>
    <dgm:cxn modelId="{CB5FB3A1-0125-4BB7-B45E-2389579439D6}" type="presParOf" srcId="{B443F039-8D1F-49E8-A5B0-D17D35678B5A}" destId="{5F8ACDE9-9CFB-4959-8961-FC5A8D02D00D}" srcOrd="8" destOrd="0" presId="urn:microsoft.com/office/officeart/2005/8/layout/list1"/>
    <dgm:cxn modelId="{E9028879-0320-42BE-8DA6-0CC5C3D6F13E}" type="presParOf" srcId="{5F8ACDE9-9CFB-4959-8961-FC5A8D02D00D}" destId="{4F893185-7544-43D6-A247-531FCB7AE143}" srcOrd="0" destOrd="0" presId="urn:microsoft.com/office/officeart/2005/8/layout/list1"/>
    <dgm:cxn modelId="{CFA82960-4F0E-429D-A74A-8C5FDA29336E}" type="presParOf" srcId="{5F8ACDE9-9CFB-4959-8961-FC5A8D02D00D}" destId="{A6869186-B770-4FE4-9C4E-ADA60093AC99}" srcOrd="1" destOrd="0" presId="urn:microsoft.com/office/officeart/2005/8/layout/list1"/>
    <dgm:cxn modelId="{E5008471-B0C0-4391-9963-735A3154A616}" type="presParOf" srcId="{B443F039-8D1F-49E8-A5B0-D17D35678B5A}" destId="{6A1C8FBC-7331-49E5-A59A-C5A0D6570B5A}" srcOrd="9" destOrd="0" presId="urn:microsoft.com/office/officeart/2005/8/layout/list1"/>
    <dgm:cxn modelId="{21C72AA8-3E39-46D1-92F5-9E16801B0606}" type="presParOf" srcId="{B443F039-8D1F-49E8-A5B0-D17D35678B5A}" destId="{219245A0-92E5-4BD5-896B-DB7DA603F24C}" srcOrd="10" destOrd="0" presId="urn:microsoft.com/office/officeart/2005/8/layout/list1"/>
    <dgm:cxn modelId="{42FB59BE-9EFB-4109-AB64-756F8335A4BA}" type="presParOf" srcId="{B443F039-8D1F-49E8-A5B0-D17D35678B5A}" destId="{00683D0C-BB40-456F-948A-CCEA0C031EB2}" srcOrd="11" destOrd="0" presId="urn:microsoft.com/office/officeart/2005/8/layout/list1"/>
    <dgm:cxn modelId="{7FC88BA6-7953-40AA-AAA4-1724946F477A}" type="presParOf" srcId="{B443F039-8D1F-49E8-A5B0-D17D35678B5A}" destId="{E5A87946-CFCA-42D1-B39B-D71524DC3C06}" srcOrd="12" destOrd="0" presId="urn:microsoft.com/office/officeart/2005/8/layout/list1"/>
    <dgm:cxn modelId="{714F7306-595A-41C9-8620-8468E9C8FF99}" type="presParOf" srcId="{E5A87946-CFCA-42D1-B39B-D71524DC3C06}" destId="{20A317E5-E85C-48FA-B31D-ACE89FB2815D}" srcOrd="0" destOrd="0" presId="urn:microsoft.com/office/officeart/2005/8/layout/list1"/>
    <dgm:cxn modelId="{120E70C2-2681-4E79-9F1C-1AF55C63E47E}" type="presParOf" srcId="{E5A87946-CFCA-42D1-B39B-D71524DC3C06}" destId="{56CADD44-11BE-4D13-A0BA-39702CEE1B8E}" srcOrd="1" destOrd="0" presId="urn:microsoft.com/office/officeart/2005/8/layout/list1"/>
    <dgm:cxn modelId="{86A5BB6A-F7FF-4E1E-BAA1-606142C04907}" type="presParOf" srcId="{B443F039-8D1F-49E8-A5B0-D17D35678B5A}" destId="{8D555A27-63CD-4E45-AF40-E0BF0A906AFF}" srcOrd="13" destOrd="0" presId="urn:microsoft.com/office/officeart/2005/8/layout/list1"/>
    <dgm:cxn modelId="{5B67411B-B454-4F13-A213-87DD211B00B1}" type="presParOf" srcId="{B443F039-8D1F-49E8-A5B0-D17D35678B5A}" destId="{0863B66B-22A5-43B2-8021-0C67F1A9516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F03037-A31A-4979-AF99-3839545B2D6F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7E452A65-EC66-4DD7-9313-DADD9B1E4E6D}">
      <dgm:prSet phldrT="[文本]" custT="1"/>
      <dgm:spPr/>
      <dgm:t>
        <a:bodyPr/>
        <a:lstStyle/>
        <a:p>
          <a:r>
            <a:rPr lang="en-US" altLang="zh-CN" sz="20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Capacity Scheduler</a:t>
          </a:r>
          <a:endParaRPr lang="zh-CN" altLang="en-US" sz="20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95087ED-0322-4941-A481-82B434D9B2B2}" type="parTrans" cxnId="{17B6106D-93AC-4495-93CD-21B1F679332C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439A02A0-BBE9-494A-9B0C-79D39592BB49}" type="sibTrans" cxnId="{17B6106D-93AC-4495-93CD-21B1F679332C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4EB3431-37B1-4A71-8DDE-39FB101ADC6E}">
      <dgm:prSet phldrT="[文本]" custT="1"/>
      <dgm:spPr/>
      <dgm:t>
        <a:bodyPr/>
        <a:lstStyle/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容量</a:t>
          </a:r>
          <a:endParaRPr lang="en-US" altLang="zh-CN" sz="1800" b="0" dirty="0" smtClean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保证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1C236EBA-34E9-4D6D-A018-209B0B92E364}" type="parTrans" cxnId="{13B00CEB-7D88-4FBE-B749-3C814F86EE98}">
      <dgm:prSet custT="1"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C22E21E-4D6C-4745-8093-8FFCBD6BBB24}" type="sibTrans" cxnId="{13B00CEB-7D88-4FBE-B749-3C814F86EE98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C2EF9453-B92A-4A24-95A3-7DC4FBBBFFAB}">
      <dgm:prSet phldrT="[文本]" custT="1"/>
      <dgm:spPr/>
      <dgm:t>
        <a:bodyPr/>
        <a:lstStyle/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灵活性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D58653D-2F1B-4276-9F1C-2F884CDBC9C4}" type="parTrans" cxnId="{6332B64C-4467-4772-A35F-A9EEE0DC683A}">
      <dgm:prSet custT="1"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D714DB7-1EE9-4B26-A21D-331EFEC70C11}" type="sibTrans" cxnId="{6332B64C-4467-4772-A35F-A9EEE0DC683A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3CF1ACC-7D87-4C46-9FEB-12C86CDA2CE5}">
      <dgm:prSet phldrT="[文本]" custT="1"/>
      <dgm:spPr/>
      <dgm:t>
        <a:bodyPr/>
        <a:lstStyle/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多重</a:t>
          </a:r>
          <a:endParaRPr lang="en-US" altLang="zh-CN" sz="1800" b="0" dirty="0" smtClean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租赁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C0D636F4-016E-42A0-8E5A-A2960AB47BC1}" type="parTrans" cxnId="{D97F2F2A-39DA-46EB-A192-D29F30E3F626}">
      <dgm:prSet custT="1"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F6F81E68-6BAF-47AB-8E54-667E4EF3CDDF}" type="sibTrans" cxnId="{D97F2F2A-39DA-46EB-A192-D29F30E3F626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6C2BADAC-F22C-4ECD-8431-006AA305C38D}">
      <dgm:prSet phldrT="[文本]" custT="1"/>
      <dgm:spPr/>
      <dgm:t>
        <a:bodyPr/>
        <a:lstStyle/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安全</a:t>
          </a:r>
          <a:endParaRPr lang="en-US" altLang="zh-CN" sz="1800" b="0" dirty="0" smtClean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保证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16E2587-F156-46E8-A702-CBE8B3FF3E20}" type="parTrans" cxnId="{8EED5882-0D80-41B4-BAA7-4B10E2AA616D}">
      <dgm:prSet custT="1"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336B5336-5FFB-4F42-B995-EB19930CA5E3}" type="sibTrans" cxnId="{8EED5882-0D80-41B4-BAA7-4B10E2AA616D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0A652645-C35C-44D9-B8B5-07865DBC215F}">
      <dgm:prSet phldrT="[文本]" custT="1"/>
      <dgm:spPr/>
      <dgm:t>
        <a:bodyPr/>
        <a:lstStyle/>
        <a:p>
          <a:r>
            <a:rPr lang="zh-CN" altLang="en-US" sz="18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动态更新配置文件</a:t>
          </a:r>
          <a:endParaRPr lang="zh-CN" altLang="en-US" sz="1800" b="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30602CA-4161-4496-8397-47FFB7E445D3}" type="parTrans" cxnId="{618D4633-C6BE-4FCF-9771-3AEC63C0E8B2}">
      <dgm:prSet custT="1"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BE6D9D71-D32B-4495-A46D-C025454E8141}" type="sibTrans" cxnId="{618D4633-C6BE-4FCF-9771-3AEC63C0E8B2}">
      <dgm:prSet/>
      <dgm:spPr/>
      <dgm:t>
        <a:bodyPr/>
        <a:lstStyle/>
        <a:p>
          <a:endParaRPr lang="zh-CN" altLang="en-US" sz="1800" b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930ED89-D951-44E3-BC38-938683FC89BA}" type="pres">
      <dgm:prSet presAssocID="{A5F03037-A31A-4979-AF99-3839545B2D6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AE42128-C69B-4568-9656-4AE8A51704A0}" type="pres">
      <dgm:prSet presAssocID="{7E452A65-EC66-4DD7-9313-DADD9B1E4E6D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F048BBFB-FD4D-4733-9C23-D0388FACE88E}" type="pres">
      <dgm:prSet presAssocID="{84EB3431-37B1-4A71-8DDE-39FB101ADC6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B908AEB-365A-47C9-84A0-A335E37F67DD}" type="pres">
      <dgm:prSet presAssocID="{84EB3431-37B1-4A71-8DDE-39FB101ADC6E}" presName="dummy" presStyleCnt="0"/>
      <dgm:spPr/>
      <dgm:t>
        <a:bodyPr/>
        <a:lstStyle/>
        <a:p>
          <a:endParaRPr lang="zh-CN" altLang="en-US"/>
        </a:p>
      </dgm:t>
    </dgm:pt>
    <dgm:pt modelId="{52BAFA7F-ED18-4FC5-9E14-681F6E1CF1B2}" type="pres">
      <dgm:prSet presAssocID="{6C22E21E-4D6C-4745-8093-8FFCBD6BBB24}" presName="sibTrans" presStyleLbl="sibTrans2D1" presStyleIdx="0" presStyleCnt="5"/>
      <dgm:spPr/>
      <dgm:t>
        <a:bodyPr/>
        <a:lstStyle/>
        <a:p>
          <a:endParaRPr lang="zh-CN" altLang="en-US"/>
        </a:p>
      </dgm:t>
    </dgm:pt>
    <dgm:pt modelId="{B7CDE510-2C9C-4F4B-8643-C8037473E37A}" type="pres">
      <dgm:prSet presAssocID="{C2EF9453-B92A-4A24-95A3-7DC4FBBBFFA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FCE2EE-3C4B-46EC-B255-89A31CB886B8}" type="pres">
      <dgm:prSet presAssocID="{C2EF9453-B92A-4A24-95A3-7DC4FBBBFFAB}" presName="dummy" presStyleCnt="0"/>
      <dgm:spPr/>
      <dgm:t>
        <a:bodyPr/>
        <a:lstStyle/>
        <a:p>
          <a:endParaRPr lang="zh-CN" altLang="en-US"/>
        </a:p>
      </dgm:t>
    </dgm:pt>
    <dgm:pt modelId="{5096D97E-3363-443D-A055-9E726C2410ED}" type="pres">
      <dgm:prSet presAssocID="{7D714DB7-1EE9-4B26-A21D-331EFEC70C11}" presName="sibTrans" presStyleLbl="sibTrans2D1" presStyleIdx="1" presStyleCnt="5"/>
      <dgm:spPr/>
      <dgm:t>
        <a:bodyPr/>
        <a:lstStyle/>
        <a:p>
          <a:endParaRPr lang="zh-CN" altLang="en-US"/>
        </a:p>
      </dgm:t>
    </dgm:pt>
    <dgm:pt modelId="{398896ED-0863-4993-9C45-676B534833EF}" type="pres">
      <dgm:prSet presAssocID="{D3CF1ACC-7D87-4C46-9FEB-12C86CDA2CE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9C904FE-4E02-4217-B25D-8EEF0D356B1A}" type="pres">
      <dgm:prSet presAssocID="{D3CF1ACC-7D87-4C46-9FEB-12C86CDA2CE5}" presName="dummy" presStyleCnt="0"/>
      <dgm:spPr/>
      <dgm:t>
        <a:bodyPr/>
        <a:lstStyle/>
        <a:p>
          <a:endParaRPr lang="zh-CN" altLang="en-US"/>
        </a:p>
      </dgm:t>
    </dgm:pt>
    <dgm:pt modelId="{0C7100D2-11A5-4E59-89FC-A8033638DA34}" type="pres">
      <dgm:prSet presAssocID="{F6F81E68-6BAF-47AB-8E54-667E4EF3CDDF}" presName="sibTrans" presStyleLbl="sibTrans2D1" presStyleIdx="2" presStyleCnt="5"/>
      <dgm:spPr/>
      <dgm:t>
        <a:bodyPr/>
        <a:lstStyle/>
        <a:p>
          <a:endParaRPr lang="zh-CN" altLang="en-US"/>
        </a:p>
      </dgm:t>
    </dgm:pt>
    <dgm:pt modelId="{96461CF6-805D-4E87-8238-BD8901128EB1}" type="pres">
      <dgm:prSet presAssocID="{6C2BADAC-F22C-4ECD-8431-006AA305C38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7810EF9-18E9-4129-B9C9-C20EDB889778}" type="pres">
      <dgm:prSet presAssocID="{6C2BADAC-F22C-4ECD-8431-006AA305C38D}" presName="dummy" presStyleCnt="0"/>
      <dgm:spPr/>
      <dgm:t>
        <a:bodyPr/>
        <a:lstStyle/>
        <a:p>
          <a:endParaRPr lang="zh-CN" altLang="en-US"/>
        </a:p>
      </dgm:t>
    </dgm:pt>
    <dgm:pt modelId="{D7BC1A19-2EBD-44C8-B6CD-E6D3A6D11EB5}" type="pres">
      <dgm:prSet presAssocID="{336B5336-5FFB-4F42-B995-EB19930CA5E3}" presName="sibTrans" presStyleLbl="sibTrans2D1" presStyleIdx="3" presStyleCnt="5"/>
      <dgm:spPr/>
      <dgm:t>
        <a:bodyPr/>
        <a:lstStyle/>
        <a:p>
          <a:endParaRPr lang="zh-CN" altLang="en-US"/>
        </a:p>
      </dgm:t>
    </dgm:pt>
    <dgm:pt modelId="{3B6EF349-67D2-4272-A3DF-D5E916E74F80}" type="pres">
      <dgm:prSet presAssocID="{0A652645-C35C-44D9-B8B5-07865DBC215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0353C4-9DA2-414A-85E7-96E76E942121}" type="pres">
      <dgm:prSet presAssocID="{0A652645-C35C-44D9-B8B5-07865DBC215F}" presName="dummy" presStyleCnt="0"/>
      <dgm:spPr/>
      <dgm:t>
        <a:bodyPr/>
        <a:lstStyle/>
        <a:p>
          <a:endParaRPr lang="zh-CN" altLang="en-US"/>
        </a:p>
      </dgm:t>
    </dgm:pt>
    <dgm:pt modelId="{FC343C2E-D9F3-46C0-8569-6F85C568E2FF}" type="pres">
      <dgm:prSet presAssocID="{BE6D9D71-D32B-4495-A46D-C025454E8141}" presName="sibTrans" presStyleLbl="sibTrans2D1" presStyleIdx="4" presStyleCnt="5"/>
      <dgm:spPr/>
      <dgm:t>
        <a:bodyPr/>
        <a:lstStyle/>
        <a:p>
          <a:endParaRPr lang="zh-CN" altLang="en-US"/>
        </a:p>
      </dgm:t>
    </dgm:pt>
  </dgm:ptLst>
  <dgm:cxnLst>
    <dgm:cxn modelId="{618D4633-C6BE-4FCF-9771-3AEC63C0E8B2}" srcId="{7E452A65-EC66-4DD7-9313-DADD9B1E4E6D}" destId="{0A652645-C35C-44D9-B8B5-07865DBC215F}" srcOrd="4" destOrd="0" parTransId="{230602CA-4161-4496-8397-47FFB7E445D3}" sibTransId="{BE6D9D71-D32B-4495-A46D-C025454E8141}"/>
    <dgm:cxn modelId="{2B8B86E5-2B06-4627-8627-146B1B71CF0D}" type="presOf" srcId="{C2EF9453-B92A-4A24-95A3-7DC4FBBBFFAB}" destId="{B7CDE510-2C9C-4F4B-8643-C8037473E37A}" srcOrd="0" destOrd="0" presId="urn:microsoft.com/office/officeart/2005/8/layout/radial6"/>
    <dgm:cxn modelId="{77B671EE-6437-434A-AAFE-04523BF32C6D}" type="presOf" srcId="{F6F81E68-6BAF-47AB-8E54-667E4EF3CDDF}" destId="{0C7100D2-11A5-4E59-89FC-A8033638DA34}" srcOrd="0" destOrd="0" presId="urn:microsoft.com/office/officeart/2005/8/layout/radial6"/>
    <dgm:cxn modelId="{53979C4B-64AC-488F-95D4-7434B7A16BA4}" type="presOf" srcId="{6C2BADAC-F22C-4ECD-8431-006AA305C38D}" destId="{96461CF6-805D-4E87-8238-BD8901128EB1}" srcOrd="0" destOrd="0" presId="urn:microsoft.com/office/officeart/2005/8/layout/radial6"/>
    <dgm:cxn modelId="{D97F2F2A-39DA-46EB-A192-D29F30E3F626}" srcId="{7E452A65-EC66-4DD7-9313-DADD9B1E4E6D}" destId="{D3CF1ACC-7D87-4C46-9FEB-12C86CDA2CE5}" srcOrd="2" destOrd="0" parTransId="{C0D636F4-016E-42A0-8E5A-A2960AB47BC1}" sibTransId="{F6F81E68-6BAF-47AB-8E54-667E4EF3CDDF}"/>
    <dgm:cxn modelId="{72838920-E719-4FE5-BBA7-4C5AAF74542F}" type="presOf" srcId="{A5F03037-A31A-4979-AF99-3839545B2D6F}" destId="{2930ED89-D951-44E3-BC38-938683FC89BA}" srcOrd="0" destOrd="0" presId="urn:microsoft.com/office/officeart/2005/8/layout/radial6"/>
    <dgm:cxn modelId="{C90545EE-804A-4950-8693-E02E1B8A2BC1}" type="presOf" srcId="{84EB3431-37B1-4A71-8DDE-39FB101ADC6E}" destId="{F048BBFB-FD4D-4733-9C23-D0388FACE88E}" srcOrd="0" destOrd="0" presId="urn:microsoft.com/office/officeart/2005/8/layout/radial6"/>
    <dgm:cxn modelId="{E14B8DFC-3621-4953-BCAF-E6B84E1A00DE}" type="presOf" srcId="{7E452A65-EC66-4DD7-9313-DADD9B1E4E6D}" destId="{AAE42128-C69B-4568-9656-4AE8A51704A0}" srcOrd="0" destOrd="0" presId="urn:microsoft.com/office/officeart/2005/8/layout/radial6"/>
    <dgm:cxn modelId="{17B6106D-93AC-4495-93CD-21B1F679332C}" srcId="{A5F03037-A31A-4979-AF99-3839545B2D6F}" destId="{7E452A65-EC66-4DD7-9313-DADD9B1E4E6D}" srcOrd="0" destOrd="0" parTransId="{295087ED-0322-4941-A481-82B434D9B2B2}" sibTransId="{439A02A0-BBE9-494A-9B0C-79D39592BB49}"/>
    <dgm:cxn modelId="{6332B64C-4467-4772-A35F-A9EEE0DC683A}" srcId="{7E452A65-EC66-4DD7-9313-DADD9B1E4E6D}" destId="{C2EF9453-B92A-4A24-95A3-7DC4FBBBFFAB}" srcOrd="1" destOrd="0" parTransId="{BD58653D-2F1B-4276-9F1C-2F884CDBC9C4}" sibTransId="{7D714DB7-1EE9-4B26-A21D-331EFEC70C11}"/>
    <dgm:cxn modelId="{8EED5882-0D80-41B4-BAA7-4B10E2AA616D}" srcId="{7E452A65-EC66-4DD7-9313-DADD9B1E4E6D}" destId="{6C2BADAC-F22C-4ECD-8431-006AA305C38D}" srcOrd="3" destOrd="0" parTransId="{B16E2587-F156-46E8-A702-CBE8B3FF3E20}" sibTransId="{336B5336-5FFB-4F42-B995-EB19930CA5E3}"/>
    <dgm:cxn modelId="{FD7265A0-5C72-47AD-9BF9-16AB298AA773}" type="presOf" srcId="{336B5336-5FFB-4F42-B995-EB19930CA5E3}" destId="{D7BC1A19-2EBD-44C8-B6CD-E6D3A6D11EB5}" srcOrd="0" destOrd="0" presId="urn:microsoft.com/office/officeart/2005/8/layout/radial6"/>
    <dgm:cxn modelId="{E4F5E1C9-2B70-4676-8264-D9021C64FE07}" type="presOf" srcId="{6C22E21E-4D6C-4745-8093-8FFCBD6BBB24}" destId="{52BAFA7F-ED18-4FC5-9E14-681F6E1CF1B2}" srcOrd="0" destOrd="0" presId="urn:microsoft.com/office/officeart/2005/8/layout/radial6"/>
    <dgm:cxn modelId="{4B546493-BADA-4B63-91E8-3CBBEBBFCCAE}" type="presOf" srcId="{D3CF1ACC-7D87-4C46-9FEB-12C86CDA2CE5}" destId="{398896ED-0863-4993-9C45-676B534833EF}" srcOrd="0" destOrd="0" presId="urn:microsoft.com/office/officeart/2005/8/layout/radial6"/>
    <dgm:cxn modelId="{13B00CEB-7D88-4FBE-B749-3C814F86EE98}" srcId="{7E452A65-EC66-4DD7-9313-DADD9B1E4E6D}" destId="{84EB3431-37B1-4A71-8DDE-39FB101ADC6E}" srcOrd="0" destOrd="0" parTransId="{1C236EBA-34E9-4D6D-A018-209B0B92E364}" sibTransId="{6C22E21E-4D6C-4745-8093-8FFCBD6BBB24}"/>
    <dgm:cxn modelId="{EC4BDAA6-5DAD-40A0-82B6-D3B5A28C894E}" type="presOf" srcId="{0A652645-C35C-44D9-B8B5-07865DBC215F}" destId="{3B6EF349-67D2-4272-A3DF-D5E916E74F80}" srcOrd="0" destOrd="0" presId="urn:microsoft.com/office/officeart/2005/8/layout/radial6"/>
    <dgm:cxn modelId="{DF23E7A2-2A71-4258-9720-2CCEA3D09F23}" type="presOf" srcId="{7D714DB7-1EE9-4B26-A21D-331EFEC70C11}" destId="{5096D97E-3363-443D-A055-9E726C2410ED}" srcOrd="0" destOrd="0" presId="urn:microsoft.com/office/officeart/2005/8/layout/radial6"/>
    <dgm:cxn modelId="{231A5C8E-72AE-4B84-A306-B60A7A5BDC7F}" type="presOf" srcId="{BE6D9D71-D32B-4495-A46D-C025454E8141}" destId="{FC343C2E-D9F3-46C0-8569-6F85C568E2FF}" srcOrd="0" destOrd="0" presId="urn:microsoft.com/office/officeart/2005/8/layout/radial6"/>
    <dgm:cxn modelId="{9C8E4372-46D8-4B42-9D84-70B8164D92A8}" type="presParOf" srcId="{2930ED89-D951-44E3-BC38-938683FC89BA}" destId="{AAE42128-C69B-4568-9656-4AE8A51704A0}" srcOrd="0" destOrd="0" presId="urn:microsoft.com/office/officeart/2005/8/layout/radial6"/>
    <dgm:cxn modelId="{A03FF0F0-762C-4402-8BB7-F818E04F5C0A}" type="presParOf" srcId="{2930ED89-D951-44E3-BC38-938683FC89BA}" destId="{F048BBFB-FD4D-4733-9C23-D0388FACE88E}" srcOrd="1" destOrd="0" presId="urn:microsoft.com/office/officeart/2005/8/layout/radial6"/>
    <dgm:cxn modelId="{DB4433C6-F73E-41F5-9339-99AFEDD28BEB}" type="presParOf" srcId="{2930ED89-D951-44E3-BC38-938683FC89BA}" destId="{CB908AEB-365A-47C9-84A0-A335E37F67DD}" srcOrd="2" destOrd="0" presId="urn:microsoft.com/office/officeart/2005/8/layout/radial6"/>
    <dgm:cxn modelId="{F4CCFB59-C0D0-4FD8-8541-3D1E4841F55B}" type="presParOf" srcId="{2930ED89-D951-44E3-BC38-938683FC89BA}" destId="{52BAFA7F-ED18-4FC5-9E14-681F6E1CF1B2}" srcOrd="3" destOrd="0" presId="urn:microsoft.com/office/officeart/2005/8/layout/radial6"/>
    <dgm:cxn modelId="{9EE72BA5-8BF1-40CC-AAE1-60A8850D8F8B}" type="presParOf" srcId="{2930ED89-D951-44E3-BC38-938683FC89BA}" destId="{B7CDE510-2C9C-4F4B-8643-C8037473E37A}" srcOrd="4" destOrd="0" presId="urn:microsoft.com/office/officeart/2005/8/layout/radial6"/>
    <dgm:cxn modelId="{FFECC27E-BC64-455F-BD66-664AC7CF41CC}" type="presParOf" srcId="{2930ED89-D951-44E3-BC38-938683FC89BA}" destId="{BDFCE2EE-3C4B-46EC-B255-89A31CB886B8}" srcOrd="5" destOrd="0" presId="urn:microsoft.com/office/officeart/2005/8/layout/radial6"/>
    <dgm:cxn modelId="{4904755E-1DC6-4EE8-9E43-9271402058D5}" type="presParOf" srcId="{2930ED89-D951-44E3-BC38-938683FC89BA}" destId="{5096D97E-3363-443D-A055-9E726C2410ED}" srcOrd="6" destOrd="0" presId="urn:microsoft.com/office/officeart/2005/8/layout/radial6"/>
    <dgm:cxn modelId="{A9573301-D571-47EA-8CED-46127A0BDFB0}" type="presParOf" srcId="{2930ED89-D951-44E3-BC38-938683FC89BA}" destId="{398896ED-0863-4993-9C45-676B534833EF}" srcOrd="7" destOrd="0" presId="urn:microsoft.com/office/officeart/2005/8/layout/radial6"/>
    <dgm:cxn modelId="{C2F6E07F-562C-43C2-90CF-6EA7464FE6D2}" type="presParOf" srcId="{2930ED89-D951-44E3-BC38-938683FC89BA}" destId="{B9C904FE-4E02-4217-B25D-8EEF0D356B1A}" srcOrd="8" destOrd="0" presId="urn:microsoft.com/office/officeart/2005/8/layout/radial6"/>
    <dgm:cxn modelId="{6193BBAC-84BB-472B-B76C-E85B53A5D84B}" type="presParOf" srcId="{2930ED89-D951-44E3-BC38-938683FC89BA}" destId="{0C7100D2-11A5-4E59-89FC-A8033638DA34}" srcOrd="9" destOrd="0" presId="urn:microsoft.com/office/officeart/2005/8/layout/radial6"/>
    <dgm:cxn modelId="{39E0B288-8102-4136-97BC-5441091AF800}" type="presParOf" srcId="{2930ED89-D951-44E3-BC38-938683FC89BA}" destId="{96461CF6-805D-4E87-8238-BD8901128EB1}" srcOrd="10" destOrd="0" presId="urn:microsoft.com/office/officeart/2005/8/layout/radial6"/>
    <dgm:cxn modelId="{F6CB7A3C-DBC8-443A-BC3B-A13E6FBEBAE6}" type="presParOf" srcId="{2930ED89-D951-44E3-BC38-938683FC89BA}" destId="{77810EF9-18E9-4129-B9C9-C20EDB889778}" srcOrd="11" destOrd="0" presId="urn:microsoft.com/office/officeart/2005/8/layout/radial6"/>
    <dgm:cxn modelId="{71300EB5-9D01-434D-81CA-08BA3F6F0B25}" type="presParOf" srcId="{2930ED89-D951-44E3-BC38-938683FC89BA}" destId="{D7BC1A19-2EBD-44C8-B6CD-E6D3A6D11EB5}" srcOrd="12" destOrd="0" presId="urn:microsoft.com/office/officeart/2005/8/layout/radial6"/>
    <dgm:cxn modelId="{0B70BF86-F8C7-47C4-96B4-7BDF81EB5BF4}" type="presParOf" srcId="{2930ED89-D951-44E3-BC38-938683FC89BA}" destId="{3B6EF349-67D2-4272-A3DF-D5E916E74F80}" srcOrd="13" destOrd="0" presId="urn:microsoft.com/office/officeart/2005/8/layout/radial6"/>
    <dgm:cxn modelId="{155C9249-49F8-4238-AC1A-C3D55C2958B5}" type="presParOf" srcId="{2930ED89-D951-44E3-BC38-938683FC89BA}" destId="{680353C4-9DA2-414A-85E7-96E76E942121}" srcOrd="14" destOrd="0" presId="urn:microsoft.com/office/officeart/2005/8/layout/radial6"/>
    <dgm:cxn modelId="{2DDF1FB7-8511-4583-956A-1CBE2823460D}" type="presParOf" srcId="{2930ED89-D951-44E3-BC38-938683FC89BA}" destId="{FC343C2E-D9F3-46C0-8569-6F85C568E2F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A189998-BDD5-4805-811D-6479C36B830F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B81C87C6-B81D-4C08-9DF2-3848A5DCC796}">
      <dgm:prSet custT="1"/>
      <dgm:spPr/>
      <dgm:t>
        <a:bodyPr/>
        <a:lstStyle/>
        <a:p>
          <a:pPr rtl="0"/>
          <a:r>
            <a:rPr lang="zh-CN" altLang="en-US" sz="28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资源分配相关参数</a:t>
          </a:r>
          <a:endParaRPr lang="zh-CN" altLang="en-US" sz="28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A2408095-C292-4AB4-A138-B499B09B723B}" type="parTrans" cxnId="{F49664A8-4E99-454B-A492-5ECF03CF7D8D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85D74F7-ED14-49A0-910D-EEA3271E5536}" type="sibTrans" cxnId="{F49664A8-4E99-454B-A492-5ECF03CF7D8D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37073B7-81D5-44F1-9BAF-4B76F37C699C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capacity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：队列的资源容量（百分比）。 注意，所有队列的容量之和应小于</a:t>
          </a:r>
          <a:r>
            <a:rPr lang="en-US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100</a:t>
          </a:r>
          <a:endParaRPr lang="zh-CN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7B63E8E-DDB0-4424-A6F1-68FAFDE8A1BC}" type="parTrans" cxnId="{537CB64F-655C-49BC-AA92-419514EEC853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54C02468-B5FF-4185-BC73-D113E867E19A}" type="sibTrans" cxnId="{537CB64F-655C-49BC-AA92-419514EEC853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C534506B-19A1-4102-91DF-F1B16DA32D0C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maximum-capacity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：队列的资源使用上限（百分比）</a:t>
          </a:r>
          <a:endParaRPr lang="zh-CN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2579F86-181B-46AF-9DCD-D2D651CB41D0}" type="parTrans" cxnId="{32486911-728A-4CDB-94D8-9F8229528B01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4D473FC-236C-45FC-B383-053E444BF262}" type="sibTrans" cxnId="{32486911-728A-4CDB-94D8-9F8229528B01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F4BE8409-048C-437D-82F4-E8A9A745AFA3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minimum-user-limit-percent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：每个用户最低资源保障（百分比）</a:t>
          </a:r>
          <a:endParaRPr lang="zh-CN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D48DD561-E175-47D0-82A4-241BB78987B3}" type="parTrans" cxnId="{93426F06-85D5-4958-BCAD-6B4EE56832F1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2BFABFDC-60D5-4A5D-A572-F4AF2AA3B5D8}" type="sibTrans" cxnId="{93426F06-85D5-4958-BCAD-6B4EE56832F1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89B6E8FA-CB7C-4CC7-B239-2E6EA453003C}">
      <dgm:prSet custT="1"/>
      <dgm:spPr/>
      <dgm:t>
        <a:bodyPr/>
        <a:lstStyle/>
        <a:p>
          <a:pPr rtl="0">
            <a:lnSpc>
              <a:spcPct val="110000"/>
            </a:lnSpc>
          </a:pPr>
          <a:r>
            <a:rPr lang="en-US" sz="2400" b="1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user-limit-factor</a:t>
          </a:r>
          <a:r>
            <a:rPr lang="zh-CN" sz="2400" b="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：每个用户最多可使用的资源量（百分比）</a:t>
          </a:r>
          <a:endParaRPr lang="zh-CN" sz="2400" dirty="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FA6781D-7680-40C9-A64C-240A4D905108}" type="parTrans" cxnId="{1A2E2976-DCD0-40B2-9648-93AC402F9088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9474F8CF-8293-4782-9C8F-DE40F57AF48A}" type="sibTrans" cxnId="{1A2E2976-DCD0-40B2-9648-93AC402F9088}">
      <dgm:prSet/>
      <dgm:spPr/>
      <dgm:t>
        <a:bodyPr/>
        <a:lstStyle/>
        <a:p>
          <a:endParaRPr lang="zh-CN" altLang="en-US" sz="2400">
            <a:latin typeface="华文楷体" panose="02010600040101010101" pitchFamily="2" charset="-122"/>
            <a:ea typeface="华文楷体" panose="02010600040101010101" pitchFamily="2" charset="-122"/>
          </a:endParaRPr>
        </a:p>
      </dgm:t>
    </dgm:pt>
    <dgm:pt modelId="{76066829-F498-4260-BE64-8E69BA39C411}" type="pres">
      <dgm:prSet presAssocID="{4A189998-BDD5-4805-811D-6479C36B83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E85B51E-6201-4F46-AD97-7D17BBC42637}" type="pres">
      <dgm:prSet presAssocID="{B81C87C6-B81D-4C08-9DF2-3848A5DCC796}" presName="parentLin" presStyleCnt="0"/>
      <dgm:spPr/>
    </dgm:pt>
    <dgm:pt modelId="{F8EF01CE-8B27-464D-A46A-4B0B556D8E29}" type="pres">
      <dgm:prSet presAssocID="{B81C87C6-B81D-4C08-9DF2-3848A5DCC796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C4821C09-5003-4D05-984A-C05F9E608844}" type="pres">
      <dgm:prSet presAssocID="{B81C87C6-B81D-4C08-9DF2-3848A5DCC79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6A07AE-1CEB-42DF-84C0-0F3DF4F17DE5}" type="pres">
      <dgm:prSet presAssocID="{B81C87C6-B81D-4C08-9DF2-3848A5DCC796}" presName="negativeSpace" presStyleCnt="0"/>
      <dgm:spPr/>
    </dgm:pt>
    <dgm:pt modelId="{50C36D81-5BED-4D1A-BC6F-741E48D7A35D}" type="pres">
      <dgm:prSet presAssocID="{B81C87C6-B81D-4C08-9DF2-3848A5DCC79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2486911-728A-4CDB-94D8-9F8229528B01}" srcId="{B81C87C6-B81D-4C08-9DF2-3848A5DCC796}" destId="{C534506B-19A1-4102-91DF-F1B16DA32D0C}" srcOrd="1" destOrd="0" parTransId="{92579F86-181B-46AF-9DCD-D2D651CB41D0}" sibTransId="{94D473FC-236C-45FC-B383-053E444BF262}"/>
    <dgm:cxn modelId="{8528039B-9763-4BE4-99C0-32B4CF9E5E1C}" type="presOf" srcId="{537073B7-81D5-44F1-9BAF-4B76F37C699C}" destId="{50C36D81-5BED-4D1A-BC6F-741E48D7A35D}" srcOrd="0" destOrd="0" presId="urn:microsoft.com/office/officeart/2005/8/layout/list1"/>
    <dgm:cxn modelId="{F49664A8-4E99-454B-A492-5ECF03CF7D8D}" srcId="{4A189998-BDD5-4805-811D-6479C36B830F}" destId="{B81C87C6-B81D-4C08-9DF2-3848A5DCC796}" srcOrd="0" destOrd="0" parTransId="{A2408095-C292-4AB4-A138-B499B09B723B}" sibTransId="{785D74F7-ED14-49A0-910D-EEA3271E5536}"/>
    <dgm:cxn modelId="{971A5E8F-D5E5-43F7-8E30-84BEC1B2A78B}" type="presOf" srcId="{F4BE8409-048C-437D-82F4-E8A9A745AFA3}" destId="{50C36D81-5BED-4D1A-BC6F-741E48D7A35D}" srcOrd="0" destOrd="2" presId="urn:microsoft.com/office/officeart/2005/8/layout/list1"/>
    <dgm:cxn modelId="{93426F06-85D5-4958-BCAD-6B4EE56832F1}" srcId="{B81C87C6-B81D-4C08-9DF2-3848A5DCC796}" destId="{F4BE8409-048C-437D-82F4-E8A9A745AFA3}" srcOrd="2" destOrd="0" parTransId="{D48DD561-E175-47D0-82A4-241BB78987B3}" sibTransId="{2BFABFDC-60D5-4A5D-A572-F4AF2AA3B5D8}"/>
    <dgm:cxn modelId="{F8BBD4C2-31D3-4B6A-B376-1A532450E6E5}" type="presOf" srcId="{B81C87C6-B81D-4C08-9DF2-3848A5DCC796}" destId="{C4821C09-5003-4D05-984A-C05F9E608844}" srcOrd="1" destOrd="0" presId="urn:microsoft.com/office/officeart/2005/8/layout/list1"/>
    <dgm:cxn modelId="{C4D90005-2776-4596-8A7F-24303912543F}" type="presOf" srcId="{C534506B-19A1-4102-91DF-F1B16DA32D0C}" destId="{50C36D81-5BED-4D1A-BC6F-741E48D7A35D}" srcOrd="0" destOrd="1" presId="urn:microsoft.com/office/officeart/2005/8/layout/list1"/>
    <dgm:cxn modelId="{537CB64F-655C-49BC-AA92-419514EEC853}" srcId="{B81C87C6-B81D-4C08-9DF2-3848A5DCC796}" destId="{537073B7-81D5-44F1-9BAF-4B76F37C699C}" srcOrd="0" destOrd="0" parTransId="{77B63E8E-DDB0-4424-A6F1-68FAFDE8A1BC}" sibTransId="{54C02468-B5FF-4185-BC73-D113E867E19A}"/>
    <dgm:cxn modelId="{1A2E2976-DCD0-40B2-9648-93AC402F9088}" srcId="{B81C87C6-B81D-4C08-9DF2-3848A5DCC796}" destId="{89B6E8FA-CB7C-4CC7-B239-2E6EA453003C}" srcOrd="3" destOrd="0" parTransId="{9FA6781D-7680-40C9-A64C-240A4D905108}" sibTransId="{9474F8CF-8293-4782-9C8F-DE40F57AF48A}"/>
    <dgm:cxn modelId="{4BF27563-E196-45B3-8AE0-13318E5CCEAB}" type="presOf" srcId="{4A189998-BDD5-4805-811D-6479C36B830F}" destId="{76066829-F498-4260-BE64-8E69BA39C411}" srcOrd="0" destOrd="0" presId="urn:microsoft.com/office/officeart/2005/8/layout/list1"/>
    <dgm:cxn modelId="{C0571845-3868-4E08-A256-740D646D80AA}" type="presOf" srcId="{B81C87C6-B81D-4C08-9DF2-3848A5DCC796}" destId="{F8EF01CE-8B27-464D-A46A-4B0B556D8E29}" srcOrd="0" destOrd="0" presId="urn:microsoft.com/office/officeart/2005/8/layout/list1"/>
    <dgm:cxn modelId="{E22D1C71-D4DF-4881-9491-75C3422DBBA1}" type="presOf" srcId="{89B6E8FA-CB7C-4CC7-B239-2E6EA453003C}" destId="{50C36D81-5BED-4D1A-BC6F-741E48D7A35D}" srcOrd="0" destOrd="3" presId="urn:microsoft.com/office/officeart/2005/8/layout/list1"/>
    <dgm:cxn modelId="{A05500BC-1A0D-4B4D-AB63-6167B7F7C633}" type="presParOf" srcId="{76066829-F498-4260-BE64-8E69BA39C411}" destId="{1E85B51E-6201-4F46-AD97-7D17BBC42637}" srcOrd="0" destOrd="0" presId="urn:microsoft.com/office/officeart/2005/8/layout/list1"/>
    <dgm:cxn modelId="{4A50C20A-0D7D-4838-AFDD-9932241BF4CB}" type="presParOf" srcId="{1E85B51E-6201-4F46-AD97-7D17BBC42637}" destId="{F8EF01CE-8B27-464D-A46A-4B0B556D8E29}" srcOrd="0" destOrd="0" presId="urn:microsoft.com/office/officeart/2005/8/layout/list1"/>
    <dgm:cxn modelId="{564F19E2-38CB-4231-98AC-05E67FE6DEE7}" type="presParOf" srcId="{1E85B51E-6201-4F46-AD97-7D17BBC42637}" destId="{C4821C09-5003-4D05-984A-C05F9E608844}" srcOrd="1" destOrd="0" presId="urn:microsoft.com/office/officeart/2005/8/layout/list1"/>
    <dgm:cxn modelId="{F5A9057C-6BAB-4A80-8DBA-399C42A02A00}" type="presParOf" srcId="{76066829-F498-4260-BE64-8E69BA39C411}" destId="{C86A07AE-1CEB-42DF-84C0-0F3DF4F17DE5}" srcOrd="1" destOrd="0" presId="urn:microsoft.com/office/officeart/2005/8/layout/list1"/>
    <dgm:cxn modelId="{13B7FEFE-F118-4002-960C-4C05A0CBE8C3}" type="presParOf" srcId="{76066829-F498-4260-BE64-8E69BA39C411}" destId="{50C36D81-5BED-4D1A-BC6F-741E48D7A35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56FCB-EE1D-45A0-B4EE-78451D8387F5}">
      <dsp:nvSpPr>
        <dsp:cNvPr id="0" name=""/>
        <dsp:cNvSpPr/>
      </dsp:nvSpPr>
      <dsp:spPr>
        <a:xfrm>
          <a:off x="0" y="381806"/>
          <a:ext cx="8078787" cy="196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004" tIns="499872" rIns="62700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Hadoop 2.0</a:t>
          </a:r>
          <a:r>
            <a:rPr lang="zh-CN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新增系统</a:t>
          </a:r>
          <a:endParaRPr lang="zh-CN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负责集群的资源管理和调度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使得多种计算框架可以运行在一个集群中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381806"/>
        <a:ext cx="8078787" cy="1965600"/>
      </dsp:txXfrm>
    </dsp:sp>
    <dsp:sp modelId="{273E8FEF-FCDA-47C7-A2BE-C2C82279C76C}">
      <dsp:nvSpPr>
        <dsp:cNvPr id="0" name=""/>
        <dsp:cNvSpPr/>
      </dsp:nvSpPr>
      <dsp:spPr>
        <a:xfrm>
          <a:off x="403939" y="27566"/>
          <a:ext cx="5655150" cy="708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YARN</a:t>
          </a:r>
          <a:r>
            <a:rPr lang="zh-CN" sz="28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是什么</a:t>
          </a:r>
          <a:endParaRPr lang="zh-CN" sz="2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38524" y="62151"/>
        <a:ext cx="5585980" cy="639310"/>
      </dsp:txXfrm>
    </dsp:sp>
    <dsp:sp modelId="{AB4AA6FB-CD33-4DB1-AD6A-D34DFBD0D74A}">
      <dsp:nvSpPr>
        <dsp:cNvPr id="0" name=""/>
        <dsp:cNvSpPr/>
      </dsp:nvSpPr>
      <dsp:spPr>
        <a:xfrm>
          <a:off x="0" y="2831246"/>
          <a:ext cx="8078787" cy="196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004" tIns="499872" rIns="62700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良好的扩展性、高可用性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对多种类型的应用程序进行统一管理和调度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b="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自带了多种多用户调度器，适合共享集群环境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2831246"/>
        <a:ext cx="8078787" cy="1965600"/>
      </dsp:txXfrm>
    </dsp:sp>
    <dsp:sp modelId="{9EBBDC56-03D3-4040-BEA7-D6541DB38C3B}">
      <dsp:nvSpPr>
        <dsp:cNvPr id="0" name=""/>
        <dsp:cNvSpPr/>
      </dsp:nvSpPr>
      <dsp:spPr>
        <a:xfrm>
          <a:off x="403939" y="2477005"/>
          <a:ext cx="5655150" cy="70848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YARN</a:t>
          </a:r>
          <a:r>
            <a:rPr lang="zh-CN" sz="28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的特点</a:t>
          </a:r>
          <a:endParaRPr lang="zh-CN" sz="2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38524" y="2511590"/>
        <a:ext cx="5585980" cy="6393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EE268-6FA8-42DE-A42D-B9D6CA39B8F5}">
      <dsp:nvSpPr>
        <dsp:cNvPr id="0" name=""/>
        <dsp:cNvSpPr/>
      </dsp:nvSpPr>
      <dsp:spPr>
        <a:xfrm>
          <a:off x="0" y="404241"/>
          <a:ext cx="8078787" cy="44144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004" tIns="208280" rIns="627004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11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maximum-applications</a:t>
          </a:r>
          <a:r>
            <a:rPr 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 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：集群或者队列中同时处于等待和运行状态的应用程序数目上限，默认值是</a:t>
          </a:r>
          <a:r>
            <a:rPr 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10000</a:t>
          </a:r>
          <a:endParaRPr lang="zh-CN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228600" lvl="1" indent="-228600" algn="l" defTabSz="1066800" rtl="0">
            <a:lnSpc>
              <a:spcPct val="11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228600" lvl="1" indent="-228600" algn="l" defTabSz="1066800" rtl="0">
            <a:lnSpc>
              <a:spcPct val="11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maximum-am-resource-percent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：集群中用于运行应用程序</a:t>
          </a:r>
          <a:r>
            <a:rPr lang="en-US" sz="2400" b="0" kern="120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ApplicationMaster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的资源比例上限</a:t>
          </a:r>
          <a:endParaRPr lang="zh-CN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0" y="404241"/>
        <a:ext cx="8078787" cy="4414448"/>
      </dsp:txXfrm>
    </dsp:sp>
    <dsp:sp modelId="{AA29AD7F-9591-4FA2-A0BE-C26F3B398B90}">
      <dsp:nvSpPr>
        <dsp:cNvPr id="0" name=""/>
        <dsp:cNvSpPr/>
      </dsp:nvSpPr>
      <dsp:spPr>
        <a:xfrm>
          <a:off x="403939" y="5721"/>
          <a:ext cx="5655150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smtClean="0">
              <a:latin typeface="华文楷体" panose="02010600040101010101" pitchFamily="2" charset="-122"/>
              <a:ea typeface="华文楷体" panose="02010600040101010101" pitchFamily="2" charset="-122"/>
            </a:rPr>
            <a:t>限制应用程序相关参数</a:t>
          </a:r>
          <a:endParaRPr lang="zh-CN" altLang="en-US" sz="2800" kern="120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42847" y="44629"/>
        <a:ext cx="5577334" cy="7192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0181C-F4F3-499C-A3CF-8303E301336E}">
      <dsp:nvSpPr>
        <dsp:cNvPr id="0" name=""/>
        <dsp:cNvSpPr/>
      </dsp:nvSpPr>
      <dsp:spPr>
        <a:xfrm>
          <a:off x="0" y="481165"/>
          <a:ext cx="8078787" cy="433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004" tIns="666496" rIns="627004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11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state </a:t>
          </a:r>
          <a:r>
            <a:rPr lang="zh-CN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队列状态可以为</a:t>
          </a:r>
          <a:r>
            <a:rPr 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STOPPED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或者</a:t>
          </a:r>
          <a:r>
            <a:rPr 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RUNNING</a:t>
          </a:r>
          <a:endParaRPr lang="zh-CN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228600" lvl="1" indent="-228600" algn="l" defTabSz="1066800" rtl="0">
            <a:lnSpc>
              <a:spcPct val="11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acl_submit_applications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：限定哪些</a:t>
          </a:r>
          <a:r>
            <a:rPr 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Linux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用户</a:t>
          </a:r>
          <a:r>
            <a:rPr 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/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用户组可向给定队列中提交应用程序。</a:t>
          </a:r>
          <a:endParaRPr lang="zh-CN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228600" lvl="1" indent="-228600" algn="l" defTabSz="1066800" rtl="0">
            <a:lnSpc>
              <a:spcPct val="11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acl_administer_queue</a:t>
          </a:r>
          <a:r>
            <a:rPr lang="zh-CN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为队列指定一个管理员，该管理员可控制该队列的所有应用程序</a:t>
          </a:r>
          <a:endParaRPr lang="zh-CN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0" y="481165"/>
        <a:ext cx="8078787" cy="4334400"/>
      </dsp:txXfrm>
    </dsp:sp>
    <dsp:sp modelId="{B88699BB-5315-4BD2-AFFA-53D21DD02DDB}">
      <dsp:nvSpPr>
        <dsp:cNvPr id="0" name=""/>
        <dsp:cNvSpPr/>
      </dsp:nvSpPr>
      <dsp:spPr>
        <a:xfrm>
          <a:off x="403939" y="8845"/>
          <a:ext cx="5655150" cy="944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队列访问和权限控制参数</a:t>
          </a:r>
          <a:endParaRPr lang="zh-CN" altLang="en-US" sz="2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50053" y="54959"/>
        <a:ext cx="5562922" cy="8524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E97B5-848A-4274-BFA4-C5D0D5AE5A4F}">
      <dsp:nvSpPr>
        <dsp:cNvPr id="0" name=""/>
        <dsp:cNvSpPr/>
      </dsp:nvSpPr>
      <dsp:spPr>
        <a:xfrm>
          <a:off x="1803159" y="552069"/>
          <a:ext cx="3682288" cy="3682288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D4F3B-AEB3-4E22-8379-46964FE849DE}">
      <dsp:nvSpPr>
        <dsp:cNvPr id="0" name=""/>
        <dsp:cNvSpPr/>
      </dsp:nvSpPr>
      <dsp:spPr>
        <a:xfrm>
          <a:off x="1803159" y="552069"/>
          <a:ext cx="3682288" cy="3682288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979FC-C0CC-4AAE-B71B-66D0251BBF62}">
      <dsp:nvSpPr>
        <dsp:cNvPr id="0" name=""/>
        <dsp:cNvSpPr/>
      </dsp:nvSpPr>
      <dsp:spPr>
        <a:xfrm>
          <a:off x="1803159" y="552069"/>
          <a:ext cx="3682288" cy="3682288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46E52-9324-40AB-B551-7532F95099EC}">
      <dsp:nvSpPr>
        <dsp:cNvPr id="0" name=""/>
        <dsp:cNvSpPr/>
      </dsp:nvSpPr>
      <dsp:spPr>
        <a:xfrm>
          <a:off x="1803159" y="552069"/>
          <a:ext cx="3682288" cy="3682288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776F-F29D-429E-B86B-C577AE105D66}">
      <dsp:nvSpPr>
        <dsp:cNvPr id="0" name=""/>
        <dsp:cNvSpPr/>
      </dsp:nvSpPr>
      <dsp:spPr>
        <a:xfrm>
          <a:off x="1803159" y="552069"/>
          <a:ext cx="3682288" cy="3682288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47ED6-E1D0-4B06-B8E3-D4CCA0A8B58A}">
      <dsp:nvSpPr>
        <dsp:cNvPr id="0" name=""/>
        <dsp:cNvSpPr/>
      </dsp:nvSpPr>
      <dsp:spPr>
        <a:xfrm>
          <a:off x="2718869" y="1545947"/>
          <a:ext cx="1850868" cy="16945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Fair Scheduler</a:t>
          </a:r>
          <a:endParaRPr lang="zh-CN" altLang="en-US" sz="20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2989922" y="1794105"/>
        <a:ext cx="1308762" cy="1198215"/>
      </dsp:txXfrm>
    </dsp:sp>
    <dsp:sp modelId="{23D4077C-397F-45AA-BFF2-C8BF04095223}">
      <dsp:nvSpPr>
        <dsp:cNvPr id="0" name=""/>
        <dsp:cNvSpPr/>
      </dsp:nvSpPr>
      <dsp:spPr>
        <a:xfrm>
          <a:off x="3051217" y="1685"/>
          <a:ext cx="1186171" cy="118617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资源公平共享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3224928" y="175396"/>
        <a:ext cx="838749" cy="838749"/>
      </dsp:txXfrm>
    </dsp:sp>
    <dsp:sp modelId="{E8542934-96FC-4420-BC8C-1B523AC16F49}">
      <dsp:nvSpPr>
        <dsp:cNvPr id="0" name=""/>
        <dsp:cNvSpPr/>
      </dsp:nvSpPr>
      <dsp:spPr>
        <a:xfrm>
          <a:off x="4761637" y="1244378"/>
          <a:ext cx="1186171" cy="1186171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支持资源抢占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935348" y="1418089"/>
        <a:ext cx="838749" cy="838749"/>
      </dsp:txXfrm>
    </dsp:sp>
    <dsp:sp modelId="{0B459AE2-2646-4A11-BA74-12BB77704489}">
      <dsp:nvSpPr>
        <dsp:cNvPr id="0" name=""/>
        <dsp:cNvSpPr/>
      </dsp:nvSpPr>
      <dsp:spPr>
        <a:xfrm>
          <a:off x="4108315" y="3255097"/>
          <a:ext cx="1186171" cy="1186171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负载</a:t>
          </a:r>
          <a:endParaRPr lang="en-US" altLang="zh-CN" sz="1800" b="0" kern="1200" dirty="0" smtClean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均衡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282026" y="3428808"/>
        <a:ext cx="838749" cy="838749"/>
      </dsp:txXfrm>
    </dsp:sp>
    <dsp:sp modelId="{ACDA3D02-B871-4152-9B08-35F5D89B50DE}">
      <dsp:nvSpPr>
        <dsp:cNvPr id="0" name=""/>
        <dsp:cNvSpPr/>
      </dsp:nvSpPr>
      <dsp:spPr>
        <a:xfrm>
          <a:off x="1994119" y="3255097"/>
          <a:ext cx="1186171" cy="1186171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调度策略配置灵活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2167830" y="3428808"/>
        <a:ext cx="838749" cy="838749"/>
      </dsp:txXfrm>
    </dsp:sp>
    <dsp:sp modelId="{247F2BB2-1225-4B53-9C11-A0E125E438A4}">
      <dsp:nvSpPr>
        <dsp:cNvPr id="0" name=""/>
        <dsp:cNvSpPr/>
      </dsp:nvSpPr>
      <dsp:spPr>
        <a:xfrm>
          <a:off x="1252190" y="1228264"/>
          <a:ext cx="1363385" cy="1218400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提高小应用程序响应时间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1451853" y="1406695"/>
        <a:ext cx="964059" cy="861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4EF42-503C-47C9-A9A7-F0C5F507921E}">
      <dsp:nvSpPr>
        <dsp:cNvPr id="0" name=""/>
        <dsp:cNvSpPr/>
      </dsp:nvSpPr>
      <dsp:spPr>
        <a:xfrm>
          <a:off x="0" y="429933"/>
          <a:ext cx="807878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A947E-523D-4786-BEF0-C1D9828856D2}">
      <dsp:nvSpPr>
        <dsp:cNvPr id="0" name=""/>
        <dsp:cNvSpPr/>
      </dsp:nvSpPr>
      <dsp:spPr>
        <a:xfrm>
          <a:off x="403939" y="31413"/>
          <a:ext cx="5655150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总体上采用了双层调度架构</a:t>
          </a:r>
          <a:endParaRPr lang="zh-CN" altLang="en-US" sz="20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42847" y="70321"/>
        <a:ext cx="5577334" cy="719224"/>
      </dsp:txXfrm>
    </dsp:sp>
    <dsp:sp modelId="{0B620E01-ACE1-4EAB-8DF8-8ACC3DE0D474}">
      <dsp:nvSpPr>
        <dsp:cNvPr id="0" name=""/>
        <dsp:cNvSpPr/>
      </dsp:nvSpPr>
      <dsp:spPr>
        <a:xfrm>
          <a:off x="0" y="1654653"/>
          <a:ext cx="807878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79C94-D586-4B7E-B229-92D482E0B3C1}">
      <dsp:nvSpPr>
        <dsp:cNvPr id="0" name=""/>
        <dsp:cNvSpPr/>
      </dsp:nvSpPr>
      <dsp:spPr>
        <a:xfrm>
          <a:off x="403939" y="1256133"/>
          <a:ext cx="5655150" cy="79704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0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将资源管理和作业调度</a:t>
          </a:r>
          <a:r>
            <a:rPr lang="en-US" sz="20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/</a:t>
          </a:r>
          <a:r>
            <a:rPr lang="zh-CN" sz="20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监控分成独立的进程</a:t>
          </a:r>
          <a:endParaRPr lang="zh-CN" sz="20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42847" y="1295041"/>
        <a:ext cx="5577334" cy="719224"/>
      </dsp:txXfrm>
    </dsp:sp>
    <dsp:sp modelId="{2F949C98-CA87-4321-AC4A-AC6C83C6CA37}">
      <dsp:nvSpPr>
        <dsp:cNvPr id="0" name=""/>
        <dsp:cNvSpPr/>
      </dsp:nvSpPr>
      <dsp:spPr>
        <a:xfrm>
          <a:off x="0" y="2879373"/>
          <a:ext cx="8078787" cy="191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004" tIns="562356" rIns="627004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ResouceManager</a:t>
          </a:r>
          <a:endParaRPr lang="zh-CN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NodeManager</a:t>
          </a:r>
          <a:endParaRPr lang="zh-CN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ApplicationMaster</a:t>
          </a:r>
          <a:endParaRPr lang="zh-CN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Container</a:t>
          </a:r>
          <a:endParaRPr lang="zh-CN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0" y="2879373"/>
        <a:ext cx="8078787" cy="1913625"/>
      </dsp:txXfrm>
    </dsp:sp>
    <dsp:sp modelId="{17C71BF6-8BBC-4633-8603-566FEE889FE5}">
      <dsp:nvSpPr>
        <dsp:cNvPr id="0" name=""/>
        <dsp:cNvSpPr/>
      </dsp:nvSpPr>
      <dsp:spPr>
        <a:xfrm>
          <a:off x="403939" y="2480853"/>
          <a:ext cx="5655150" cy="79704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主要包括几部分</a:t>
          </a:r>
          <a:endParaRPr lang="zh-CN" altLang="en-US" sz="20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42847" y="2519761"/>
        <a:ext cx="5577334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D4511-EAFA-4A55-B643-090461EBBCAA}">
      <dsp:nvSpPr>
        <dsp:cNvPr id="0" name=""/>
        <dsp:cNvSpPr/>
      </dsp:nvSpPr>
      <dsp:spPr>
        <a:xfrm>
          <a:off x="0" y="153043"/>
          <a:ext cx="8078787" cy="6469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调度器</a:t>
          </a:r>
          <a:endParaRPr lang="zh-CN" altLang="en-US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31583" y="184626"/>
        <a:ext cx="8015621" cy="583821"/>
      </dsp:txXfrm>
    </dsp:sp>
    <dsp:sp modelId="{ACC8C7FB-7E43-4764-9AAD-9EA29E24DE6C}">
      <dsp:nvSpPr>
        <dsp:cNvPr id="0" name=""/>
        <dsp:cNvSpPr/>
      </dsp:nvSpPr>
      <dsp:spPr>
        <a:xfrm>
          <a:off x="0" y="800030"/>
          <a:ext cx="8078787" cy="1954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501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根据容量、队列等限制条件，将系统中的资源分配给多个队列和应用</a:t>
          </a:r>
          <a:endParaRPr lang="zh-CN" altLang="en-US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可插拔的组件，自带三个资源调度器，</a:t>
          </a:r>
          <a:r>
            <a:rPr 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FIFO</a:t>
          </a: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、</a:t>
          </a:r>
          <a:r>
            <a:rPr 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Capacity Scheduler</a:t>
          </a: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、</a:t>
          </a:r>
          <a:r>
            <a:rPr 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Fair Scheduler</a:t>
          </a:r>
          <a:endParaRPr lang="zh-CN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纯调度器，不再负责监控、跟踪应用的执行状态</a:t>
          </a:r>
          <a:endParaRPr lang="zh-CN" altLang="en-US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仅根据各个应用的资源需求进行调度，通过资源容器</a:t>
          </a:r>
          <a:r>
            <a:rPr 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container</a:t>
          </a: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完成</a:t>
          </a:r>
          <a:endParaRPr lang="zh-CN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0" y="800030"/>
        <a:ext cx="8078787" cy="1954080"/>
      </dsp:txXfrm>
    </dsp:sp>
    <dsp:sp modelId="{4DB95CAE-D61C-4F0D-A6CB-F056895D6679}">
      <dsp:nvSpPr>
        <dsp:cNvPr id="0" name=""/>
        <dsp:cNvSpPr/>
      </dsp:nvSpPr>
      <dsp:spPr>
        <a:xfrm>
          <a:off x="0" y="2754110"/>
          <a:ext cx="8078787" cy="6255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应用管理器</a:t>
          </a:r>
          <a:endParaRPr lang="zh-CN" altLang="en-US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30538" y="2784648"/>
        <a:ext cx="8017711" cy="564501"/>
      </dsp:txXfrm>
    </dsp:sp>
    <dsp:sp modelId="{B7B55869-9474-4F90-952A-6FDC170E4BC1}">
      <dsp:nvSpPr>
        <dsp:cNvPr id="0" name=""/>
        <dsp:cNvSpPr/>
      </dsp:nvSpPr>
      <dsp:spPr>
        <a:xfrm>
          <a:off x="0" y="3379688"/>
          <a:ext cx="8078787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501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负责接收作业</a:t>
          </a:r>
          <a:endParaRPr lang="zh-CN" altLang="en-US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协商获取第一个容器用于执行</a:t>
          </a:r>
          <a:r>
            <a:rPr 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AM</a:t>
          </a:r>
          <a:endParaRPr lang="zh-CN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提供重启失败的</a:t>
          </a:r>
          <a:r>
            <a:rPr 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AM container</a:t>
          </a: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的服务</a:t>
          </a:r>
          <a:endParaRPr lang="zh-CN" sz="1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0" y="3379688"/>
        <a:ext cx="8078787" cy="1291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80D5D-4BF8-4BE4-BE8B-BE48150AB0B0}">
      <dsp:nvSpPr>
        <dsp:cNvPr id="0" name=""/>
        <dsp:cNvSpPr/>
      </dsp:nvSpPr>
      <dsp:spPr>
        <a:xfrm>
          <a:off x="1598256" y="0"/>
          <a:ext cx="5112915" cy="511291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B6A2E-0A09-4C6F-A313-801CFB544C3A}">
      <dsp:nvSpPr>
        <dsp:cNvPr id="0" name=""/>
        <dsp:cNvSpPr/>
      </dsp:nvSpPr>
      <dsp:spPr>
        <a:xfrm>
          <a:off x="1923386" y="332339"/>
          <a:ext cx="2045166" cy="20451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每个节点上的框架代理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2023223" y="432176"/>
        <a:ext cx="1845492" cy="1845492"/>
      </dsp:txXfrm>
    </dsp:sp>
    <dsp:sp modelId="{87A2A259-FF8E-4C06-B7E3-7809360C7B7C}">
      <dsp:nvSpPr>
        <dsp:cNvPr id="0" name=""/>
        <dsp:cNvSpPr/>
      </dsp:nvSpPr>
      <dsp:spPr>
        <a:xfrm>
          <a:off x="4326456" y="332339"/>
          <a:ext cx="2045166" cy="20451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smtClean="0">
              <a:latin typeface="华文楷体" panose="02010600040101010101" pitchFamily="2" charset="-122"/>
              <a:ea typeface="华文楷体" panose="02010600040101010101" pitchFamily="2" charset="-122"/>
            </a:rPr>
            <a:t>负责单个节点的资源管理和监控</a:t>
          </a:r>
          <a:endParaRPr lang="zh-CN" altLang="en-US" sz="1800" b="0" kern="120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426293" y="432176"/>
        <a:ext cx="1845492" cy="1845492"/>
      </dsp:txXfrm>
    </dsp:sp>
    <dsp:sp modelId="{DA0CD1FF-8447-4740-8F2E-242B18F37644}">
      <dsp:nvSpPr>
        <dsp:cNvPr id="0" name=""/>
        <dsp:cNvSpPr/>
      </dsp:nvSpPr>
      <dsp:spPr>
        <a:xfrm>
          <a:off x="1923386" y="2735409"/>
          <a:ext cx="2045166" cy="20451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b="0" kern="1200" smtClean="0">
              <a:latin typeface="华文楷体" panose="02010600040101010101" pitchFamily="2" charset="-122"/>
              <a:ea typeface="华文楷体" panose="02010600040101010101" pitchFamily="2" charset="-122"/>
            </a:rPr>
            <a:t>定期将资源使用情况汇报给</a:t>
          </a:r>
          <a:r>
            <a:rPr lang="en-US" sz="1800" b="0" kern="1200" smtClean="0">
              <a:latin typeface="华文楷体" panose="02010600040101010101" pitchFamily="2" charset="-122"/>
              <a:ea typeface="华文楷体" panose="02010600040101010101" pitchFamily="2" charset="-122"/>
            </a:rPr>
            <a:t>ResourceManager</a:t>
          </a:r>
          <a:endParaRPr lang="zh-CN" sz="1800" b="0" kern="120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2023223" y="2835246"/>
        <a:ext cx="1845492" cy="1845492"/>
      </dsp:txXfrm>
    </dsp:sp>
    <dsp:sp modelId="{F18AE393-569C-412E-9A24-A84631BDD586}">
      <dsp:nvSpPr>
        <dsp:cNvPr id="0" name=""/>
        <dsp:cNvSpPr/>
      </dsp:nvSpPr>
      <dsp:spPr>
        <a:xfrm>
          <a:off x="4326456" y="2735409"/>
          <a:ext cx="2045166" cy="20451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接收来自</a:t>
          </a:r>
          <a:r>
            <a:rPr lang="en-US" sz="1800" b="0" kern="120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ApplicationMaster</a:t>
          </a: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的命令以启动或回收</a:t>
          </a:r>
          <a:r>
            <a:rPr 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Container</a:t>
          </a:r>
          <a:endParaRPr lang="zh-CN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426293" y="2835246"/>
        <a:ext cx="1845492" cy="18454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EE00E-4BB9-40BE-88A0-93B8FB105AD9}">
      <dsp:nvSpPr>
        <dsp:cNvPr id="0" name=""/>
        <dsp:cNvSpPr/>
      </dsp:nvSpPr>
      <dsp:spPr>
        <a:xfrm>
          <a:off x="1627187" y="0"/>
          <a:ext cx="4824412" cy="4824412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B03FD-A328-46C0-90FD-9F73325D9ECD}">
      <dsp:nvSpPr>
        <dsp:cNvPr id="0" name=""/>
        <dsp:cNvSpPr/>
      </dsp:nvSpPr>
      <dsp:spPr>
        <a:xfrm>
          <a:off x="2072270" y="445082"/>
          <a:ext cx="1907993" cy="19079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smtClean="0">
              <a:latin typeface="华文楷体" panose="02010600040101010101" pitchFamily="2" charset="-122"/>
              <a:ea typeface="华文楷体" panose="02010600040101010101" pitchFamily="2" charset="-122"/>
            </a:rPr>
            <a:t>负责管理单个应用程序</a:t>
          </a:r>
          <a:endParaRPr lang="zh-CN" altLang="en-US" sz="1800" b="0" kern="120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2165411" y="538223"/>
        <a:ext cx="1721711" cy="1721711"/>
      </dsp:txXfrm>
    </dsp:sp>
    <dsp:sp modelId="{D457AEF3-2C63-4486-BCA0-BAD61646202C}">
      <dsp:nvSpPr>
        <dsp:cNvPr id="0" name=""/>
        <dsp:cNvSpPr/>
      </dsp:nvSpPr>
      <dsp:spPr>
        <a:xfrm>
          <a:off x="4098523" y="445082"/>
          <a:ext cx="1907993" cy="19079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向</a:t>
          </a:r>
          <a:r>
            <a:rPr lang="en-US" sz="1800" b="0" kern="120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ResourceManager</a:t>
          </a:r>
          <a:r>
            <a:rPr lang="zh-CN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申请资源</a:t>
          </a:r>
          <a:endParaRPr lang="zh-CN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191664" y="538223"/>
        <a:ext cx="1721711" cy="1721711"/>
      </dsp:txXfrm>
    </dsp:sp>
    <dsp:sp modelId="{76B66C61-D228-4A14-AE57-A20E444F6E6B}">
      <dsp:nvSpPr>
        <dsp:cNvPr id="0" name=""/>
        <dsp:cNvSpPr/>
      </dsp:nvSpPr>
      <dsp:spPr>
        <a:xfrm>
          <a:off x="2072270" y="2471335"/>
          <a:ext cx="1907993" cy="190799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smtClean="0">
              <a:latin typeface="华文楷体" panose="02010600040101010101" pitchFamily="2" charset="-122"/>
              <a:ea typeface="华文楷体" panose="02010600040101010101" pitchFamily="2" charset="-122"/>
            </a:rPr>
            <a:t>启动内部任务</a:t>
          </a:r>
          <a:endParaRPr lang="zh-CN" altLang="en-US" sz="1800" b="0" kern="120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2165411" y="2564476"/>
        <a:ext cx="1721711" cy="1721711"/>
      </dsp:txXfrm>
    </dsp:sp>
    <dsp:sp modelId="{D8EA666B-E8DF-43C7-B8FB-0F5C146BCB3B}">
      <dsp:nvSpPr>
        <dsp:cNvPr id="0" name=""/>
        <dsp:cNvSpPr/>
      </dsp:nvSpPr>
      <dsp:spPr>
        <a:xfrm>
          <a:off x="4098523" y="2471335"/>
          <a:ext cx="1907993" cy="19079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smtClean="0">
              <a:latin typeface="华文楷体" panose="02010600040101010101" pitchFamily="2" charset="-122"/>
              <a:ea typeface="华文楷体" panose="02010600040101010101" pitchFamily="2" charset="-122"/>
            </a:rPr>
            <a:t>负责任务的运行监控和容错等</a:t>
          </a:r>
          <a:endParaRPr lang="zh-CN" altLang="en-US" sz="1800" b="0" kern="120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191664" y="2564476"/>
        <a:ext cx="1721711" cy="17217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2BB50-7AAB-46A6-9348-9F781902ACB9}">
      <dsp:nvSpPr>
        <dsp:cNvPr id="0" name=""/>
        <dsp:cNvSpPr/>
      </dsp:nvSpPr>
      <dsp:spPr>
        <a:xfrm>
          <a:off x="0" y="0"/>
          <a:ext cx="6866968" cy="144732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0" kern="1200" smtClean="0">
              <a:latin typeface="华文楷体" panose="02010600040101010101" pitchFamily="2" charset="-122"/>
              <a:ea typeface="华文楷体" panose="02010600040101010101" pitchFamily="2" charset="-122"/>
            </a:rPr>
            <a:t>对资源的抽象</a:t>
          </a:r>
          <a:endParaRPr lang="zh-CN" altLang="en-US" sz="2400" b="0" kern="120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2391" y="42391"/>
        <a:ext cx="5305193" cy="1362541"/>
      </dsp:txXfrm>
    </dsp:sp>
    <dsp:sp modelId="{16DF7AAA-B0EB-470F-8127-5803123A42FD}">
      <dsp:nvSpPr>
        <dsp:cNvPr id="0" name=""/>
        <dsp:cNvSpPr/>
      </dsp:nvSpPr>
      <dsp:spPr>
        <a:xfrm>
          <a:off x="605909" y="1688544"/>
          <a:ext cx="6866968" cy="14473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封装了某个节点上</a:t>
          </a:r>
          <a:r>
            <a:rPr 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CPU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、内存等资源</a:t>
          </a:r>
          <a:endParaRPr lang="zh-CN" sz="24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648300" y="1730935"/>
        <a:ext cx="5235517" cy="1362541"/>
      </dsp:txXfrm>
    </dsp:sp>
    <dsp:sp modelId="{A4CD4A5F-3A0A-4962-ADAC-AB51E882BB12}">
      <dsp:nvSpPr>
        <dsp:cNvPr id="0" name=""/>
        <dsp:cNvSpPr/>
      </dsp:nvSpPr>
      <dsp:spPr>
        <a:xfrm>
          <a:off x="1211818" y="3377088"/>
          <a:ext cx="6866968" cy="14473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ApplicationMarster</a:t>
          </a:r>
          <a:r>
            <a:rPr lang="zh-CN" sz="20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只有获得了一个</a:t>
          </a:r>
          <a:r>
            <a:rPr lang="en-US" sz="20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Container</a:t>
          </a:r>
          <a:r>
            <a:rPr lang="zh-CN" sz="20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之后才能启动任务，</a:t>
          </a:r>
          <a:r>
            <a:rPr lang="en-US" sz="2000" b="0" kern="1200" dirty="0" err="1" smtClean="0">
              <a:latin typeface="华文楷体" panose="02010600040101010101" pitchFamily="2" charset="-122"/>
              <a:ea typeface="华文楷体" panose="02010600040101010101" pitchFamily="2" charset="-122"/>
            </a:rPr>
            <a:t>ApplicationMaster</a:t>
          </a:r>
          <a:r>
            <a:rPr lang="zh-CN" sz="20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本身也运行在一个</a:t>
          </a:r>
          <a:r>
            <a:rPr lang="en-US" sz="20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Container</a:t>
          </a:r>
          <a:r>
            <a:rPr lang="zh-CN" sz="20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之中。</a:t>
          </a:r>
          <a:endParaRPr lang="zh-CN" sz="20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1254209" y="3419479"/>
        <a:ext cx="5235517" cy="1362541"/>
      </dsp:txXfrm>
    </dsp:sp>
    <dsp:sp modelId="{773DDAD6-BA0E-4448-88D9-A5034C7E76D4}">
      <dsp:nvSpPr>
        <dsp:cNvPr id="0" name=""/>
        <dsp:cNvSpPr/>
      </dsp:nvSpPr>
      <dsp:spPr>
        <a:xfrm>
          <a:off x="5926208" y="1097553"/>
          <a:ext cx="940760" cy="9407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b="0" kern="120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6137879" y="1097553"/>
        <a:ext cx="517418" cy="707922"/>
      </dsp:txXfrm>
    </dsp:sp>
    <dsp:sp modelId="{CBB17D63-A68B-48E5-9DFF-6C708124B416}">
      <dsp:nvSpPr>
        <dsp:cNvPr id="0" name=""/>
        <dsp:cNvSpPr/>
      </dsp:nvSpPr>
      <dsp:spPr>
        <a:xfrm>
          <a:off x="6532117" y="2776449"/>
          <a:ext cx="940760" cy="94076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800" b="0" kern="120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6743788" y="2776449"/>
        <a:ext cx="517418" cy="7079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8D447-AFB7-4218-9847-C6DEF56FCAD0}">
      <dsp:nvSpPr>
        <dsp:cNvPr id="0" name=""/>
        <dsp:cNvSpPr/>
      </dsp:nvSpPr>
      <dsp:spPr>
        <a:xfrm>
          <a:off x="0" y="403113"/>
          <a:ext cx="8078787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97589-414A-43C6-8817-A2FFCAD8BA77}">
      <dsp:nvSpPr>
        <dsp:cNvPr id="0" name=""/>
        <dsp:cNvSpPr/>
      </dsp:nvSpPr>
      <dsp:spPr>
        <a:xfrm>
          <a:off x="403939" y="48873"/>
          <a:ext cx="5655150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0" kern="1200" smtClean="0">
              <a:latin typeface="华文楷体" panose="02010600040101010101" pitchFamily="2" charset="-122"/>
              <a:ea typeface="华文楷体" panose="02010600040101010101" pitchFamily="2" charset="-122"/>
            </a:rPr>
            <a:t>最核心的组件之一</a:t>
          </a:r>
          <a:endParaRPr lang="zh-CN" altLang="en-US" sz="2400" b="0" kern="120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38524" y="83458"/>
        <a:ext cx="5585980" cy="639310"/>
      </dsp:txXfrm>
    </dsp:sp>
    <dsp:sp modelId="{1798E7AF-8B30-45D2-9033-C7631CF83A4D}">
      <dsp:nvSpPr>
        <dsp:cNvPr id="0" name=""/>
        <dsp:cNvSpPr/>
      </dsp:nvSpPr>
      <dsp:spPr>
        <a:xfrm>
          <a:off x="0" y="1491753"/>
          <a:ext cx="8078787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1E4EC-9745-40EC-B064-3826AB5E191E}">
      <dsp:nvSpPr>
        <dsp:cNvPr id="0" name=""/>
        <dsp:cNvSpPr/>
      </dsp:nvSpPr>
      <dsp:spPr>
        <a:xfrm>
          <a:off x="403939" y="1137513"/>
          <a:ext cx="5655150" cy="708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插拔式服务组件</a:t>
          </a:r>
          <a:endParaRPr lang="zh-CN" altLang="en-US" sz="24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38524" y="1172098"/>
        <a:ext cx="5585980" cy="639310"/>
      </dsp:txXfrm>
    </dsp:sp>
    <dsp:sp modelId="{219245A0-92E5-4BD5-896B-DB7DA603F24C}">
      <dsp:nvSpPr>
        <dsp:cNvPr id="0" name=""/>
        <dsp:cNvSpPr/>
      </dsp:nvSpPr>
      <dsp:spPr>
        <a:xfrm>
          <a:off x="0" y="2580393"/>
          <a:ext cx="8078787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69186-B770-4FE4-9C4E-ADA60093AC99}">
      <dsp:nvSpPr>
        <dsp:cNvPr id="0" name=""/>
        <dsp:cNvSpPr/>
      </dsp:nvSpPr>
      <dsp:spPr>
        <a:xfrm>
          <a:off x="403939" y="2226153"/>
          <a:ext cx="5655150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负责整个集群资源的管理和分配</a:t>
          </a:r>
          <a:endParaRPr lang="zh-CN" altLang="en-US" sz="24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38524" y="2260738"/>
        <a:ext cx="5585980" cy="639310"/>
      </dsp:txXfrm>
    </dsp:sp>
    <dsp:sp modelId="{0863B66B-22A5-43B2-8021-0C67F1A9516D}">
      <dsp:nvSpPr>
        <dsp:cNvPr id="0" name=""/>
        <dsp:cNvSpPr/>
      </dsp:nvSpPr>
      <dsp:spPr>
        <a:xfrm>
          <a:off x="0" y="3669033"/>
          <a:ext cx="8078787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004" tIns="499872" rIns="627004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0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Capacity Scheduler</a:t>
          </a:r>
          <a:endParaRPr lang="zh-CN" altLang="en-US" sz="20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0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Fair Scheduler</a:t>
          </a:r>
          <a:endParaRPr lang="zh-CN" altLang="en-US" sz="20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0" y="3669033"/>
        <a:ext cx="8078787" cy="1323000"/>
      </dsp:txXfrm>
    </dsp:sp>
    <dsp:sp modelId="{56CADD44-11BE-4D13-A0BA-39702CEE1B8E}">
      <dsp:nvSpPr>
        <dsp:cNvPr id="0" name=""/>
        <dsp:cNvSpPr/>
      </dsp:nvSpPr>
      <dsp:spPr>
        <a:xfrm>
          <a:off x="403939" y="3314793"/>
          <a:ext cx="5655150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支持多队列多用户</a:t>
          </a:r>
          <a:endParaRPr lang="zh-CN" altLang="en-US" sz="24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38524" y="3349378"/>
        <a:ext cx="5585980" cy="639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43C2E-D9F3-46C0-8569-6F85C568E2FF}">
      <dsp:nvSpPr>
        <dsp:cNvPr id="0" name=""/>
        <dsp:cNvSpPr/>
      </dsp:nvSpPr>
      <dsp:spPr>
        <a:xfrm>
          <a:off x="1739378" y="515831"/>
          <a:ext cx="3434010" cy="3434010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C1A19-2EBD-44C8-B6CD-E6D3A6D11EB5}">
      <dsp:nvSpPr>
        <dsp:cNvPr id="0" name=""/>
        <dsp:cNvSpPr/>
      </dsp:nvSpPr>
      <dsp:spPr>
        <a:xfrm>
          <a:off x="1739378" y="515831"/>
          <a:ext cx="3434010" cy="3434010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100D2-11A5-4E59-89FC-A8033638DA34}">
      <dsp:nvSpPr>
        <dsp:cNvPr id="0" name=""/>
        <dsp:cNvSpPr/>
      </dsp:nvSpPr>
      <dsp:spPr>
        <a:xfrm>
          <a:off x="1739378" y="515831"/>
          <a:ext cx="3434010" cy="3434010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6D97E-3363-443D-A055-9E726C2410ED}">
      <dsp:nvSpPr>
        <dsp:cNvPr id="0" name=""/>
        <dsp:cNvSpPr/>
      </dsp:nvSpPr>
      <dsp:spPr>
        <a:xfrm>
          <a:off x="1739378" y="515831"/>
          <a:ext cx="3434010" cy="3434010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AFA7F-ED18-4FC5-9E14-681F6E1CF1B2}">
      <dsp:nvSpPr>
        <dsp:cNvPr id="0" name=""/>
        <dsp:cNvSpPr/>
      </dsp:nvSpPr>
      <dsp:spPr>
        <a:xfrm>
          <a:off x="1739378" y="515831"/>
          <a:ext cx="3434010" cy="3434010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42128-C69B-4568-9656-4AE8A51704A0}">
      <dsp:nvSpPr>
        <dsp:cNvPr id="0" name=""/>
        <dsp:cNvSpPr/>
      </dsp:nvSpPr>
      <dsp:spPr>
        <a:xfrm>
          <a:off x="2665702" y="1442154"/>
          <a:ext cx="1581363" cy="15813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Capacity Scheduler</a:t>
          </a:r>
          <a:endParaRPr lang="zh-CN" altLang="en-US" sz="20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2897287" y="1673739"/>
        <a:ext cx="1118193" cy="1118193"/>
      </dsp:txXfrm>
    </dsp:sp>
    <dsp:sp modelId="{F048BBFB-FD4D-4733-9C23-D0388FACE88E}">
      <dsp:nvSpPr>
        <dsp:cNvPr id="0" name=""/>
        <dsp:cNvSpPr/>
      </dsp:nvSpPr>
      <dsp:spPr>
        <a:xfrm>
          <a:off x="2902906" y="2204"/>
          <a:ext cx="1106954" cy="11069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容量</a:t>
          </a:r>
          <a:endParaRPr lang="en-US" altLang="zh-CN" sz="1800" b="0" kern="1200" dirty="0" smtClean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保证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3065016" y="164314"/>
        <a:ext cx="782734" cy="782734"/>
      </dsp:txXfrm>
    </dsp:sp>
    <dsp:sp modelId="{B7CDE510-2C9C-4F4B-8643-C8037473E37A}">
      <dsp:nvSpPr>
        <dsp:cNvPr id="0" name=""/>
        <dsp:cNvSpPr/>
      </dsp:nvSpPr>
      <dsp:spPr>
        <a:xfrm>
          <a:off x="4497975" y="1161089"/>
          <a:ext cx="1106954" cy="1106954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灵活性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660085" y="1323199"/>
        <a:ext cx="782734" cy="782734"/>
      </dsp:txXfrm>
    </dsp:sp>
    <dsp:sp modelId="{398896ED-0863-4993-9C45-676B534833EF}">
      <dsp:nvSpPr>
        <dsp:cNvPr id="0" name=""/>
        <dsp:cNvSpPr/>
      </dsp:nvSpPr>
      <dsp:spPr>
        <a:xfrm>
          <a:off x="3888713" y="3036205"/>
          <a:ext cx="1106954" cy="1106954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多重</a:t>
          </a:r>
          <a:endParaRPr lang="en-US" altLang="zh-CN" sz="1800" b="0" kern="1200" dirty="0" smtClean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租赁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050823" y="3198315"/>
        <a:ext cx="782734" cy="782734"/>
      </dsp:txXfrm>
    </dsp:sp>
    <dsp:sp modelId="{96461CF6-805D-4E87-8238-BD8901128EB1}">
      <dsp:nvSpPr>
        <dsp:cNvPr id="0" name=""/>
        <dsp:cNvSpPr/>
      </dsp:nvSpPr>
      <dsp:spPr>
        <a:xfrm>
          <a:off x="1917100" y="3036205"/>
          <a:ext cx="1106954" cy="1106954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安全</a:t>
          </a:r>
          <a:endParaRPr lang="en-US" altLang="zh-CN" sz="1800" b="0" kern="1200" dirty="0" smtClean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保证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2079210" y="3198315"/>
        <a:ext cx="782734" cy="782734"/>
      </dsp:txXfrm>
    </dsp:sp>
    <dsp:sp modelId="{3B6EF349-67D2-4272-A3DF-D5E916E74F80}">
      <dsp:nvSpPr>
        <dsp:cNvPr id="0" name=""/>
        <dsp:cNvSpPr/>
      </dsp:nvSpPr>
      <dsp:spPr>
        <a:xfrm>
          <a:off x="1307838" y="1161089"/>
          <a:ext cx="1106954" cy="110695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动态更新配置文件</a:t>
          </a:r>
          <a:endParaRPr lang="zh-CN" altLang="en-US" sz="1800" b="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1469948" y="1323199"/>
        <a:ext cx="782734" cy="7827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36D81-5BED-4D1A-BC6F-741E48D7A35D}">
      <dsp:nvSpPr>
        <dsp:cNvPr id="0" name=""/>
        <dsp:cNvSpPr/>
      </dsp:nvSpPr>
      <dsp:spPr>
        <a:xfrm>
          <a:off x="0" y="73715"/>
          <a:ext cx="8078787" cy="49643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004" tIns="164124" rIns="627004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11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capacity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：队列的资源容量（百分比）。 注意，所有队列的容量之和应小于</a:t>
          </a:r>
          <a:r>
            <a:rPr lang="en-US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100</a:t>
          </a:r>
          <a:endParaRPr lang="zh-CN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228600" lvl="1" indent="-228600" algn="l" defTabSz="1066800" rtl="0">
            <a:lnSpc>
              <a:spcPct val="11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maximum-capacity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：队列的资源使用上限（百分比）</a:t>
          </a:r>
          <a:endParaRPr lang="zh-CN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228600" lvl="1" indent="-228600" algn="l" defTabSz="1066800" rtl="0">
            <a:lnSpc>
              <a:spcPct val="11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minimum-user-limit-percent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：每个用户最低资源保障（百分比）</a:t>
          </a:r>
          <a:endParaRPr lang="zh-CN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  <a:p>
          <a:pPr marL="228600" lvl="1" indent="-228600" algn="l" defTabSz="1066800" rtl="0">
            <a:lnSpc>
              <a:spcPct val="11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user-limit-factor</a:t>
          </a:r>
          <a:r>
            <a:rPr lang="zh-CN" sz="2400" b="0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：每个用户最多可使用的资源量（百分比）</a:t>
          </a:r>
          <a:endParaRPr lang="zh-CN" sz="24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0" y="73715"/>
        <a:ext cx="8078787" cy="4964395"/>
      </dsp:txXfrm>
    </dsp:sp>
    <dsp:sp modelId="{C4821C09-5003-4D05-984A-C05F9E608844}">
      <dsp:nvSpPr>
        <dsp:cNvPr id="0" name=""/>
        <dsp:cNvSpPr/>
      </dsp:nvSpPr>
      <dsp:spPr>
        <a:xfrm>
          <a:off x="403939" y="2795"/>
          <a:ext cx="5655150" cy="1418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51" tIns="0" rIns="213751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latin typeface="华文楷体" panose="02010600040101010101" pitchFamily="2" charset="-122"/>
              <a:ea typeface="华文楷体" panose="02010600040101010101" pitchFamily="2" charset="-122"/>
            </a:rPr>
            <a:t>资源分配相关参数</a:t>
          </a:r>
          <a:endParaRPr lang="zh-CN" altLang="en-US" sz="2800" kern="1200" dirty="0">
            <a:latin typeface="华文楷体" panose="02010600040101010101" pitchFamily="2" charset="-122"/>
            <a:ea typeface="华文楷体" panose="02010600040101010101" pitchFamily="2" charset="-122"/>
          </a:endParaRPr>
        </a:p>
      </dsp:txBody>
      <dsp:txXfrm>
        <a:off x="410863" y="9719"/>
        <a:ext cx="5641302" cy="127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8497-196B-415E-957E-0F415BE43247}" type="datetimeFigureOut">
              <a:rPr lang="zh-CN" altLang="en-US" smtClean="0"/>
              <a:pPr/>
              <a:t>2017/7/10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853C6-0FAD-4C80-9812-1751C55792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8635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497A3-A6E9-460C-B8AE-AE67AD1E0A38}" type="datetimeFigureOut">
              <a:rPr lang="zh-CN" altLang="en-US" smtClean="0"/>
              <a:pPr/>
              <a:t>2017/7/10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C96D9-4D4F-4265-8F02-21631B0197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11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345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942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559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62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585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628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081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1183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991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5525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58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72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6895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419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232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82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2440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146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485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845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48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698"/>
            <a:ext cx="9144000" cy="607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264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内容占位符 8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4824536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4"/>
          </p:nvPr>
        </p:nvSpPr>
        <p:spPr>
          <a:xfrm>
            <a:off x="539750" y="203624"/>
            <a:ext cx="6480175" cy="6206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微软雅黑" pitchFamily="34" charset="-122"/>
                <a:ea typeface="微软雅黑" pitchFamily="34" charset="-122"/>
                <a:cs typeface="Arial Unicode MS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矩形 4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00" y="205200"/>
            <a:ext cx="6480000" cy="619200"/>
          </a:xfrm>
          <a:prstGeom prst="rect">
            <a:avLst/>
          </a:prstGeom>
        </p:spPr>
        <p:txBody>
          <a:bodyPr/>
          <a:lstStyle>
            <a:lvl1pPr>
              <a:defRPr lang="zh-CN" altLang="en-US" sz="3200">
                <a:latin typeface="微软雅黑" pitchFamily="34" charset="-122"/>
                <a:ea typeface="微软雅黑" pitchFamily="34" charset="-122"/>
                <a:cs typeface="Arial Unicode MS" pitchFamily="34" charset="-122"/>
              </a:defRPr>
            </a:lvl1pPr>
          </a:lstStyle>
          <a:p>
            <a:pPr marL="342900" lvl="0" indent="-342900" algn="l">
              <a:spcBef>
                <a:spcPct val="20000"/>
              </a:spcBef>
              <a:buFontTx/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1"/>
          </p:nvPr>
        </p:nvSpPr>
        <p:spPr>
          <a:xfrm>
            <a:off x="287984" y="1267200"/>
            <a:ext cx="4140000" cy="518487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2" hasCustomPrompt="1"/>
          </p:nvPr>
        </p:nvSpPr>
        <p:spPr>
          <a:xfrm>
            <a:off x="4643438" y="1267201"/>
            <a:ext cx="4140000" cy="5184873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单击此处编辑母版二级</a:t>
            </a:r>
          </a:p>
          <a:p>
            <a:pPr lvl="0"/>
            <a:r>
              <a:rPr lang="zh-CN" altLang="en-US" dirty="0" smtClean="0"/>
              <a:t>文本样式</a:t>
            </a:r>
          </a:p>
          <a:p>
            <a:pPr lvl="1"/>
            <a:r>
              <a:rPr lang="zh-CN" altLang="en-US" dirty="0" smtClean="0"/>
              <a:t>第第三级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8" name="组合 7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11" name="矩形 10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23"/>
          <p:cNvSpPr>
            <a:spLocks noChangeArrowheads="1"/>
          </p:cNvSpPr>
          <p:nvPr userDrawn="1"/>
        </p:nvSpPr>
        <p:spPr bwMode="auto">
          <a:xfrm>
            <a:off x="152400" y="4591050"/>
            <a:ext cx="8839200" cy="2087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893763" y="5764213"/>
            <a:ext cx="7356475" cy="785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通讯地址：北京市海淀区东北旺西路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号中关村软件园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36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 </a:t>
            </a:r>
            <a:endParaRPr lang="en-US" altLang="zh-CN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邮政编码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100094 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联系电话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010-56308000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微博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http://weibo.com/zksugon     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sz="1000" spc="100" dirty="0">
                <a:solidFill>
                  <a:schemeClr val="bg1"/>
                </a:solidFill>
              </a:rPr>
              <a:t>EMAIL:SUGONBRAND@SUGON.COM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网站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(web)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Http://www.sugon.com</a:t>
            </a:r>
            <a:endParaRPr lang="zh-CN" altLang="en-US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11"/>
          <p:cNvSpPr txBox="1"/>
          <p:nvPr userDrawn="1"/>
        </p:nvSpPr>
        <p:spPr>
          <a:xfrm>
            <a:off x="3130849" y="4756758"/>
            <a:ext cx="36440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6600" dirty="0">
                <a:gradFill>
                  <a:gsLst>
                    <a:gs pos="9623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glow rad="63500">
                    <a:schemeClr val="tx1">
                      <a:alpha val="30000"/>
                    </a:schemeClr>
                  </a:glow>
                  <a:outerShdw blurRad="50800" dist="50800" dir="5400000" algn="ctr" rotWithShape="0">
                    <a:srgbClr val="000000">
                      <a:alpha val="52000"/>
                    </a:srgbClr>
                  </a:outerShdw>
                </a:effectLst>
                <a:latin typeface="方正大黑简体" pitchFamily="65" charset="-122"/>
                <a:ea typeface="方正大黑简体" pitchFamily="65" charset="-122"/>
              </a:rPr>
              <a:t>THANKS</a:t>
            </a:r>
            <a:endParaRPr lang="zh-CN" altLang="en-US" sz="8000" dirty="0">
              <a:gradFill>
                <a:gsLst>
                  <a:gs pos="9623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/>
                  </a:gs>
                </a:gsLst>
                <a:lin ang="5400000" scaled="0"/>
              </a:gradFill>
              <a:effectLst>
                <a:glow rad="63500">
                  <a:schemeClr val="tx1">
                    <a:alpha val="30000"/>
                  </a:schemeClr>
                </a:glow>
                <a:outerShdw blurRad="50800" dist="50800" dir="5400000" algn="ctr" rotWithShape="0">
                  <a:srgbClr val="000000">
                    <a:alpha val="52000"/>
                  </a:srgbClr>
                </a:outerShdw>
              </a:effectLst>
              <a:latin typeface="方正大黑简体" pitchFamily="65" charset="-122"/>
              <a:ea typeface="方正大黑简体" pitchFamily="65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 userDrawn="1"/>
        </p:nvSpPr>
        <p:spPr bwMode="auto">
          <a:xfrm>
            <a:off x="6149975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矩形 27"/>
          <p:cNvSpPr>
            <a:spLocks noChangeArrowheads="1"/>
          </p:cNvSpPr>
          <p:nvPr userDrawn="1"/>
        </p:nvSpPr>
        <p:spPr bwMode="auto">
          <a:xfrm>
            <a:off x="152400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/>
          </a:blip>
          <a:srcRect t="5578" b="5578"/>
          <a:stretch/>
        </p:blipFill>
        <p:spPr bwMode="auto">
          <a:xfrm>
            <a:off x="6150097" y="2481831"/>
            <a:ext cx="2825145" cy="1905244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30" name="Picture 3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/>
          </a:blip>
          <a:srcRect l="4985" t="7926" r="4985"/>
          <a:stretch/>
        </p:blipFill>
        <p:spPr bwMode="auto">
          <a:xfrm>
            <a:off x="3151251" y="179653"/>
            <a:ext cx="2841504" cy="20870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31" name="Picture 4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/>
          </a:blip>
          <a:srcRect l="5096" t="10577" r="5096" b="-385"/>
          <a:stretch/>
        </p:blipFill>
        <p:spPr bwMode="auto">
          <a:xfrm>
            <a:off x="152403" y="2470923"/>
            <a:ext cx="2841505" cy="191615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sp>
        <p:nvSpPr>
          <p:cNvPr id="32" name="矩形 31"/>
          <p:cNvSpPr/>
          <p:nvPr userDrawn="1"/>
        </p:nvSpPr>
        <p:spPr>
          <a:xfrm>
            <a:off x="1893888" y="5791200"/>
            <a:ext cx="18415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en-US" sz="1200" b="1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3130849" y="3147438"/>
            <a:ext cx="28456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32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32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832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3" name="组合 2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6" name="矩形 5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4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矩形 4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85678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507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4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4294967295"/>
          </p:nvPr>
        </p:nvSpPr>
        <p:spPr>
          <a:xfrm>
            <a:off x="1619672" y="3212976"/>
            <a:ext cx="6005512" cy="57626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altLang="zh-CN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Yarn </a:t>
            </a:r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原理与实践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251520" y="188640"/>
            <a:ext cx="6480175" cy="620688"/>
          </a:xfrm>
        </p:spPr>
        <p:txBody>
          <a:bodyPr/>
          <a:lstStyle/>
          <a:p>
            <a:r>
              <a:rPr lang="en-US" altLang="zh-CN" dirty="0"/>
              <a:t>YARN</a:t>
            </a:r>
            <a:r>
              <a:rPr lang="zh-CN" altLang="en-US" dirty="0"/>
              <a:t>系统架构</a:t>
            </a:r>
            <a:r>
              <a:rPr lang="en-US" altLang="zh-CN" dirty="0"/>
              <a:t>-</a:t>
            </a:r>
            <a:r>
              <a:rPr lang="en-US" altLang="zh-CN" dirty="0" err="1" smtClean="0"/>
              <a:t>NodeManager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9223319"/>
              </p:ext>
            </p:extLst>
          </p:nvPr>
        </p:nvGraphicFramePr>
        <p:xfrm>
          <a:off x="525463" y="1268412"/>
          <a:ext cx="8295009" cy="511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55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251520" y="188640"/>
            <a:ext cx="6480175" cy="620688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YARN</a:t>
            </a:r>
            <a:r>
              <a:rPr lang="zh-CN" altLang="en-US" dirty="0"/>
              <a:t>系统架构</a:t>
            </a:r>
            <a:r>
              <a:rPr lang="en-US" altLang="zh-CN" dirty="0"/>
              <a:t>-</a:t>
            </a:r>
            <a:r>
              <a:rPr lang="en-US" altLang="zh-CN" dirty="0" err="1"/>
              <a:t>ApplicationMaster</a:t>
            </a:r>
            <a:endParaRPr lang="zh-CN" altLang="en-US" dirty="0"/>
          </a:p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9445876"/>
              </p:ext>
            </p:extLst>
          </p:nvPr>
        </p:nvGraphicFramePr>
        <p:xfrm>
          <a:off x="525463" y="1268413"/>
          <a:ext cx="8078787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38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251520" y="188640"/>
            <a:ext cx="6480175" cy="620688"/>
          </a:xfrm>
        </p:spPr>
        <p:txBody>
          <a:bodyPr/>
          <a:lstStyle/>
          <a:p>
            <a:r>
              <a:rPr lang="en-US" altLang="zh-CN" dirty="0"/>
              <a:t>YARN</a:t>
            </a:r>
            <a:r>
              <a:rPr lang="zh-CN" altLang="en-US" dirty="0"/>
              <a:t>系统架构</a:t>
            </a:r>
            <a:r>
              <a:rPr lang="en-US" altLang="zh-CN" dirty="0"/>
              <a:t>-</a:t>
            </a:r>
            <a:r>
              <a:rPr lang="en-US" altLang="zh-CN" dirty="0" smtClean="0"/>
              <a:t>Container</a:t>
            </a:r>
            <a:endParaRPr lang="zh-CN" altLang="en-US" dirty="0"/>
          </a:p>
        </p:txBody>
      </p:sp>
      <p:graphicFrame>
        <p:nvGraphicFramePr>
          <p:cNvPr id="6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99661846"/>
              </p:ext>
            </p:extLst>
          </p:nvPr>
        </p:nvGraphicFramePr>
        <p:xfrm>
          <a:off x="525463" y="1268413"/>
          <a:ext cx="8078787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9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71546"/>
            <a:ext cx="835824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-252536" y="408811"/>
            <a:ext cx="4034610" cy="60755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YARN</a:t>
            </a:r>
            <a:r>
              <a:rPr kumimoji="0" 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工作流程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828684" y="6107113"/>
            <a:ext cx="2743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dirty="0"/>
              <a:t>图</a:t>
            </a:r>
            <a:r>
              <a:rPr lang="en-US" altLang="zh-CN" dirty="0"/>
              <a:t>15-8 YARN</a:t>
            </a:r>
            <a:r>
              <a:rPr lang="zh-CN" altLang="zh-CN" dirty="0"/>
              <a:t>的工作流程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-612576" y="299244"/>
            <a:ext cx="4003104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YARN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部署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5" name="矩形 3"/>
          <p:cNvSpPr>
            <a:spLocks noChangeArrowheads="1"/>
          </p:cNvSpPr>
          <p:nvPr/>
        </p:nvSpPr>
        <p:spPr bwMode="auto">
          <a:xfrm>
            <a:off x="1752600" y="6107113"/>
            <a:ext cx="5486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15-7 YARN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Hadoop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平台其他组件的统一部署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381000" y="1219200"/>
            <a:ext cx="861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在集群部署方面，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的各个组件是和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Hadoop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集群中的其他组件进行统一部署的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84899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-468560" y="371475"/>
            <a:ext cx="8001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YARN</a:t>
            </a:r>
            <a:r>
              <a:rPr kumimoji="0" 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框架与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MapReduce1.0</a:t>
            </a:r>
            <a:r>
              <a:rPr kumimoji="0" 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框架的对比分析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381000" y="2478088"/>
            <a:ext cx="83058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总体而言，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相对于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MapReduce1.0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来说具有以下优势：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Char char="•"/>
            </a:pP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大大减少了承担中心服务功能的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ResourceManager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的资源消耗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charset="0"/>
              <a:buChar char="•"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ApplicationMaster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来完成需要大量资源消耗的任务调度和监控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多个作业对应多个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ApplicationMaster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，实现了监控分布化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charset="0"/>
              <a:buChar char="•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Char char="•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MapReduce1.0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既是一个计算框架，又是一个资源管理调度框架，但是，只能支持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编程模型。而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则是一个纯粹的资源调度管理框架，在它上面可以运行包括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在内的不同类型的计算框架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，只要编程实现相应的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ApplicationMaster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Char char="•"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Char char="•"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中的资源管理比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MapReduce1.0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更加高效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buFont typeface="Arial" charset="0"/>
              <a:buChar char="•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以容器为单位，而不是以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slot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为单位</a:t>
            </a:r>
          </a:p>
        </p:txBody>
      </p:sp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381000" y="1285875"/>
            <a:ext cx="8153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MapReduce1.0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框架发展到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框架，客户端并没有发生变化，其大部分调用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API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及接口都保持兼容，因此，原来针对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Hadoop1.0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开发的代码不用做大的改动，就可以直接放到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Hadoop2.0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平台上运行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Yarn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简介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Yarn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系统架构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资源调度器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63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/>
              <a:t>资源调度</a:t>
            </a:r>
            <a:r>
              <a:rPr lang="zh-CN" altLang="en-US" dirty="0" smtClean="0"/>
              <a:t>器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74746131"/>
              </p:ext>
            </p:extLst>
          </p:nvPr>
        </p:nvGraphicFramePr>
        <p:xfrm>
          <a:off x="525463" y="1268412"/>
          <a:ext cx="8078787" cy="5040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3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由</a:t>
            </a:r>
            <a:r>
              <a:rPr lang="en-US" altLang="zh-CN" dirty="0"/>
              <a:t>Yahoo!</a:t>
            </a:r>
            <a:r>
              <a:rPr lang="zh-CN" altLang="en-US" dirty="0"/>
              <a:t>开发的多用户调度器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251520" y="189334"/>
            <a:ext cx="6480175" cy="620688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/>
              <a:t>-Capacity Scheduler</a:t>
            </a:r>
            <a:r>
              <a:rPr lang="zh-CN" altLang="en-US" dirty="0"/>
              <a:t>（</a:t>
            </a:r>
            <a:r>
              <a:rPr lang="en-US" altLang="zh-CN" dirty="0"/>
              <a:t>1/6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graphicFrame>
        <p:nvGraphicFramePr>
          <p:cNvPr id="4" name="图示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521398"/>
              </p:ext>
            </p:extLst>
          </p:nvPr>
        </p:nvGraphicFramePr>
        <p:xfrm>
          <a:off x="899592" y="2204864"/>
          <a:ext cx="6912768" cy="4173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059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配置文件</a:t>
            </a:r>
            <a:endParaRPr lang="en-US" altLang="zh-CN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capacity-scheduler.xml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参数分类</a:t>
            </a:r>
            <a:endParaRPr lang="en-US" altLang="zh-CN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800" dirty="0"/>
              <a:t>资源分配相关参数</a:t>
            </a:r>
            <a:endParaRPr lang="en-US" altLang="zh-CN" sz="28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800" dirty="0"/>
              <a:t>限制应用程序数目相关参数</a:t>
            </a:r>
            <a:endParaRPr lang="en-US" altLang="zh-CN" sz="28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800" dirty="0"/>
              <a:t>队列访问和权限控制</a:t>
            </a:r>
            <a:r>
              <a:rPr lang="zh-CN" altLang="en-US" sz="2800" dirty="0" smtClean="0"/>
              <a:t>参数</a:t>
            </a:r>
            <a:endParaRPr lang="en-US" altLang="zh-CN" sz="2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79512" y="260648"/>
            <a:ext cx="6480175" cy="620688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/>
              <a:t>-Capacity Scheduler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83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黑体" panose="02010609060101010101" pitchFamily="49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ea typeface="华文楷体" panose="02010600040101010101" pitchFamily="2" charset="-122"/>
                  <a:sym typeface="微软雅黑" panose="020B0503020204020204" pitchFamily="34" charset="-122"/>
                </a:rPr>
                <a:t>Yarn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ea typeface="华文楷体" panose="02010600040101010101" pitchFamily="2" charset="-122"/>
                  <a:sym typeface="微软雅黑" panose="020B0503020204020204" pitchFamily="34" charset="-122"/>
                </a:rPr>
                <a:t>简介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黑体" panose="02010609060101010101" pitchFamily="49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ea typeface="华文楷体" panose="02010600040101010101" pitchFamily="2" charset="-122"/>
                  <a:sym typeface="微软雅黑" panose="020B0503020204020204" pitchFamily="34" charset="-122"/>
                </a:rPr>
                <a:t>Yarn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ea typeface="华文楷体" panose="02010600040101010101" pitchFamily="2" charset="-122"/>
                  <a:sym typeface="微软雅黑" panose="020B0503020204020204" pitchFamily="34" charset="-122"/>
                </a:rPr>
                <a:t>系统架构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ea typeface="黑体" panose="02010609060101010101" pitchFamily="49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楷体" panose="02010600040101010101" pitchFamily="2" charset="-122"/>
                  <a:ea typeface="华文楷体" panose="02010600040101010101" pitchFamily="2" charset="-122"/>
                  <a:sym typeface="微软雅黑" panose="020B0503020204020204" pitchFamily="34" charset="-122"/>
                </a:rPr>
                <a:t>资源调度器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9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07504" y="260648"/>
            <a:ext cx="6480175" cy="620688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/>
              <a:t>-Capacity Scheduler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graphicFrame>
        <p:nvGraphicFramePr>
          <p:cNvPr id="4" name="内容占位符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7494233"/>
              </p:ext>
            </p:extLst>
          </p:nvPr>
        </p:nvGraphicFramePr>
        <p:xfrm>
          <a:off x="525463" y="1268412"/>
          <a:ext cx="8078787" cy="5040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273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404664"/>
            <a:ext cx="6480175" cy="620688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/>
              <a:t>-Capacity </a:t>
            </a:r>
            <a:r>
              <a:rPr lang="en-US" altLang="zh-CN" dirty="0" smtClean="0"/>
              <a:t>Scheduler</a:t>
            </a:r>
            <a:r>
              <a:rPr lang="zh-CN" altLang="en-US" dirty="0" smtClean="0"/>
              <a:t>（</a:t>
            </a:r>
            <a:r>
              <a:rPr lang="en-US" altLang="zh-CN" dirty="0"/>
              <a:t>4</a:t>
            </a:r>
            <a:r>
              <a:rPr lang="en-US" altLang="zh-CN" dirty="0" smtClean="0"/>
              <a:t>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36239802"/>
              </p:ext>
            </p:extLst>
          </p:nvPr>
        </p:nvGraphicFramePr>
        <p:xfrm>
          <a:off x="525463" y="1268413"/>
          <a:ext cx="8078787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332656"/>
            <a:ext cx="6480175" cy="620688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/>
              <a:t>-Capacity Scheduler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5/6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27632402"/>
              </p:ext>
            </p:extLst>
          </p:nvPr>
        </p:nvGraphicFramePr>
        <p:xfrm>
          <a:off x="525463" y="1268413"/>
          <a:ext cx="8078787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30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79512" y="324091"/>
            <a:ext cx="6480175" cy="620688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/>
              <a:t>-Capacity </a:t>
            </a:r>
            <a:r>
              <a:rPr lang="en-US" altLang="zh-CN" dirty="0" smtClean="0"/>
              <a:t>Scheduler (6/6)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603" y="980728"/>
            <a:ext cx="4736557" cy="537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3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124744"/>
            <a:ext cx="8078964" cy="4824536"/>
          </a:xfrm>
        </p:spPr>
        <p:txBody>
          <a:bodyPr/>
          <a:lstStyle/>
          <a:p>
            <a:r>
              <a:rPr lang="zh-CN" altLang="en-US" dirty="0"/>
              <a:t>由</a:t>
            </a:r>
            <a:r>
              <a:rPr lang="en-US" altLang="zh-CN" dirty="0"/>
              <a:t>Facebook</a:t>
            </a:r>
            <a:r>
              <a:rPr lang="zh-CN" altLang="en-US" dirty="0"/>
              <a:t>开发的多用户调度器</a:t>
            </a:r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7622" y="373062"/>
            <a:ext cx="6480175" cy="620688"/>
          </a:xfrm>
        </p:spPr>
        <p:txBody>
          <a:bodyPr>
            <a:normAutofit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 smtClean="0"/>
              <a:t>-Fair </a:t>
            </a:r>
            <a:r>
              <a:rPr lang="en-US" altLang="zh-CN" dirty="0"/>
              <a:t>Scheduler</a:t>
            </a:r>
            <a:r>
              <a:rPr lang="zh-CN" altLang="en-US" dirty="0"/>
              <a:t>（</a:t>
            </a:r>
            <a:r>
              <a:rPr lang="en-US" altLang="zh-CN" dirty="0"/>
              <a:t>1/6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graphicFrame>
        <p:nvGraphicFramePr>
          <p:cNvPr id="4" name="图示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157112"/>
              </p:ext>
            </p:extLst>
          </p:nvPr>
        </p:nvGraphicFramePr>
        <p:xfrm>
          <a:off x="539750" y="1844824"/>
          <a:ext cx="7200000" cy="4473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673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sz="3600" dirty="0"/>
              <a:t>配置文件</a:t>
            </a:r>
            <a:endParaRPr lang="en-US" altLang="zh-CN" sz="3600" dirty="0"/>
          </a:p>
          <a:p>
            <a:pPr lvl="1"/>
            <a:r>
              <a:rPr lang="en-US" altLang="zh-CN" dirty="0"/>
              <a:t>Yarn-site.xml</a:t>
            </a:r>
          </a:p>
          <a:p>
            <a:pPr lvl="1"/>
            <a:r>
              <a:rPr lang="zh-CN" altLang="en-US" dirty="0"/>
              <a:t>自定义配置文件，默认是</a:t>
            </a:r>
            <a:r>
              <a:rPr lang="en-US" altLang="zh-CN" dirty="0"/>
              <a:t>fair-scheduler.xml</a:t>
            </a:r>
          </a:p>
          <a:p>
            <a:pPr lvl="1"/>
            <a:r>
              <a:rPr lang="zh-CN" altLang="en-US" dirty="0"/>
              <a:t>参数分类</a:t>
            </a:r>
            <a:endParaRPr lang="en-US" altLang="zh-CN" dirty="0"/>
          </a:p>
          <a:p>
            <a:pPr lvl="2"/>
            <a:r>
              <a:rPr lang="zh-CN" altLang="en-US" sz="2800" dirty="0"/>
              <a:t>调度器级别参数</a:t>
            </a:r>
            <a:endParaRPr lang="en-US" altLang="zh-CN" sz="2800" dirty="0"/>
          </a:p>
          <a:p>
            <a:pPr lvl="2"/>
            <a:r>
              <a:rPr lang="zh-CN" altLang="en-US" sz="2800" dirty="0"/>
              <a:t>队列级别</a:t>
            </a:r>
            <a:r>
              <a:rPr lang="zh-CN" altLang="en-US" sz="2800" dirty="0" smtClean="0"/>
              <a:t>参数</a:t>
            </a:r>
            <a:endParaRPr lang="en-US" altLang="zh-CN" sz="2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21123" y="260648"/>
            <a:ext cx="6480175" cy="620688"/>
          </a:xfrm>
        </p:spPr>
        <p:txBody>
          <a:bodyPr>
            <a:normAutofit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 smtClean="0"/>
              <a:t>-Fair </a:t>
            </a:r>
            <a:r>
              <a:rPr lang="en-US" altLang="zh-CN" dirty="0"/>
              <a:t>Scheduler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85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078964" cy="5040560"/>
          </a:xfrm>
        </p:spPr>
        <p:txBody>
          <a:bodyPr/>
          <a:lstStyle/>
          <a:p>
            <a:r>
              <a:rPr lang="zh-CN" altLang="en-US" sz="1800" dirty="0"/>
              <a:t>调度器级别参数</a:t>
            </a:r>
            <a:endParaRPr lang="en-US" altLang="zh-CN" sz="1800" dirty="0"/>
          </a:p>
          <a:p>
            <a:pPr lvl="1">
              <a:lnSpc>
                <a:spcPct val="150000"/>
              </a:lnSpc>
            </a:pPr>
            <a:r>
              <a:rPr lang="en-US" altLang="zh-CN" sz="1800" b="1" dirty="0" err="1"/>
              <a:t>yarn.scheduler.fair.allocation.file</a:t>
            </a:r>
            <a:r>
              <a:rPr lang="en-US" altLang="zh-CN" sz="1800" dirty="0"/>
              <a:t> </a:t>
            </a:r>
            <a:r>
              <a:rPr lang="zh-CN" altLang="en-US" sz="1800" dirty="0"/>
              <a:t>：自定义</a:t>
            </a:r>
            <a:r>
              <a:rPr lang="en-US" altLang="zh-CN" sz="1800" dirty="0"/>
              <a:t>XML</a:t>
            </a:r>
            <a:r>
              <a:rPr lang="zh-CN" altLang="en-US" sz="1800" dirty="0"/>
              <a:t>配置文件所在位置，该文件主要用于描述各个队列的属性，比如资源量、权重等</a:t>
            </a:r>
            <a:endParaRPr lang="en-US" altLang="zh-CN" sz="1800" dirty="0"/>
          </a:p>
          <a:p>
            <a:pPr lvl="1">
              <a:lnSpc>
                <a:spcPct val="150000"/>
              </a:lnSpc>
            </a:pPr>
            <a:r>
              <a:rPr lang="en-US" altLang="zh-CN" sz="1800" b="1" dirty="0" err="1"/>
              <a:t>yarn.scheduler.fair.user</a:t>
            </a:r>
            <a:r>
              <a:rPr lang="en-US" altLang="zh-CN" sz="1800" b="1" dirty="0"/>
              <a:t>-as-default-queue</a:t>
            </a:r>
            <a:r>
              <a:rPr lang="zh-CN" altLang="en-US" sz="1800" dirty="0"/>
              <a:t>：当应用程序未指定队列名时，是否指定用户名作为应用程序所在的队列名，默认值是</a:t>
            </a:r>
            <a:r>
              <a:rPr lang="en-US" altLang="zh-CN" sz="1800" dirty="0"/>
              <a:t>true</a:t>
            </a:r>
          </a:p>
          <a:p>
            <a:pPr lvl="1">
              <a:lnSpc>
                <a:spcPct val="150000"/>
              </a:lnSpc>
            </a:pPr>
            <a:r>
              <a:rPr lang="en-US" altLang="zh-CN" sz="1800" b="1" dirty="0" err="1"/>
              <a:t>yarn.scheduler.fair.preemption</a:t>
            </a:r>
            <a:r>
              <a:rPr lang="zh-CN" altLang="en-US" sz="1800" dirty="0"/>
              <a:t>：是否启用抢占机制，默认值是</a:t>
            </a:r>
            <a:r>
              <a:rPr lang="en-US" altLang="zh-CN" sz="1800" dirty="0"/>
              <a:t>false</a:t>
            </a:r>
          </a:p>
          <a:p>
            <a:pPr lvl="1">
              <a:lnSpc>
                <a:spcPct val="150000"/>
              </a:lnSpc>
            </a:pPr>
            <a:r>
              <a:rPr lang="en-US" altLang="zh-CN" sz="1800" b="1" dirty="0" err="1"/>
              <a:t>yarn.scheduler.fair.sizebasedweight</a:t>
            </a:r>
            <a:r>
              <a:rPr lang="zh-CN" altLang="en-US" sz="1800" dirty="0"/>
              <a:t>：是否按照应用程序资源需求数目分配资源，即需求资源数量越多，分配的资源越多。默认值是</a:t>
            </a:r>
            <a:r>
              <a:rPr lang="en-US" altLang="zh-CN" sz="1800" dirty="0"/>
              <a:t>false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lvl="1">
              <a:lnSpc>
                <a:spcPct val="150000"/>
              </a:lnSpc>
            </a:pPr>
            <a:r>
              <a:rPr lang="en-US" altLang="zh-CN" sz="1800" b="1" dirty="0" err="1"/>
              <a:t>yarn.scheduler.assignmultiple</a:t>
            </a:r>
            <a:r>
              <a:rPr lang="zh-CN" altLang="en-US" sz="1800" b="1" dirty="0"/>
              <a:t>：</a:t>
            </a:r>
            <a:r>
              <a:rPr lang="zh-CN" altLang="en-US" sz="1800" dirty="0"/>
              <a:t>是否启动批量分配功能。默认值是</a:t>
            </a:r>
            <a:r>
              <a:rPr lang="en-US" altLang="zh-CN" sz="1800" dirty="0"/>
              <a:t>false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lvl="1">
              <a:lnSpc>
                <a:spcPct val="150000"/>
              </a:lnSpc>
            </a:pPr>
            <a:r>
              <a:rPr lang="en-US" altLang="zh-CN" sz="1800" dirty="0"/>
              <a:t> </a:t>
            </a:r>
            <a:r>
              <a:rPr lang="en-US" altLang="zh-CN" sz="1800" b="1" dirty="0" err="1"/>
              <a:t>yarn.scheduler.fair.max.assign</a:t>
            </a:r>
            <a:r>
              <a:rPr lang="zh-CN" altLang="en-US" sz="1800" dirty="0"/>
              <a:t>：如果开启批量分配功能，可指定一次分配的</a:t>
            </a:r>
            <a:r>
              <a:rPr lang="en-US" altLang="zh-CN" sz="1800" dirty="0"/>
              <a:t>container</a:t>
            </a:r>
            <a:r>
              <a:rPr lang="zh-CN" altLang="en-US" sz="1800" dirty="0"/>
              <a:t>数目。默认情况下，该参数值为</a:t>
            </a:r>
            <a:r>
              <a:rPr lang="en-US" altLang="zh-CN" sz="1800" dirty="0"/>
              <a:t>-1</a:t>
            </a:r>
            <a:r>
              <a:rPr lang="zh-CN" altLang="en-US" sz="1800" dirty="0"/>
              <a:t>，表示不</a:t>
            </a:r>
            <a:r>
              <a:rPr lang="zh-CN" altLang="en-US" sz="1800" dirty="0" smtClean="0"/>
              <a:t>限制</a:t>
            </a:r>
            <a:endParaRPr lang="en-US" altLang="zh-CN" sz="180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260648"/>
            <a:ext cx="6480175" cy="620688"/>
          </a:xfrm>
        </p:spPr>
        <p:txBody>
          <a:bodyPr>
            <a:normAutofit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 smtClean="0"/>
              <a:t>-Fair </a:t>
            </a:r>
            <a:r>
              <a:rPr lang="en-US" altLang="zh-CN" dirty="0"/>
              <a:t>Scheduler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3/6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894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sz="3400" dirty="0"/>
              <a:t>调度器级别参数</a:t>
            </a:r>
            <a:endParaRPr lang="en-US" altLang="zh-CN" sz="3400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 </a:t>
            </a:r>
            <a:r>
              <a:rPr lang="en-US" altLang="zh-CN" b="1" dirty="0" err="1"/>
              <a:t>yarn.scheduler.fair.locality.threshold.node</a:t>
            </a:r>
            <a:r>
              <a:rPr lang="zh-CN" altLang="en-US" dirty="0"/>
              <a:t>：当应用程序请求某个节点上资源时，它可以接受的可跳过的最大资源调度机会。跳过调度机会占节点总数的比例，默认值为</a:t>
            </a:r>
            <a:r>
              <a:rPr lang="en-US" altLang="zh-CN" dirty="0"/>
              <a:t>-1.0</a:t>
            </a:r>
            <a:r>
              <a:rPr lang="zh-CN" altLang="en-US" dirty="0"/>
              <a:t>，表示不跳过任何调度机会。</a:t>
            </a:r>
            <a:endParaRPr lang="zh-CN" altLang="en-US" b="1" dirty="0"/>
          </a:p>
          <a:p>
            <a:pPr lvl="1">
              <a:lnSpc>
                <a:spcPct val="150000"/>
              </a:lnSpc>
            </a:pPr>
            <a:r>
              <a:rPr lang="en-US" altLang="zh-CN" b="1" dirty="0" err="1"/>
              <a:t>yarn.scheduler.fair.locality.threshold.rack</a:t>
            </a:r>
            <a:r>
              <a:rPr lang="zh-CN" altLang="en-US" dirty="0"/>
              <a:t>：当应用程序请求某个机架上资源时，它可以接受的可跳过的最大资源调度机会。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 </a:t>
            </a:r>
            <a:r>
              <a:rPr lang="en-US" altLang="zh-CN" b="1" dirty="0" err="1"/>
              <a:t>yarn.scheduler.increment</a:t>
            </a:r>
            <a:r>
              <a:rPr lang="en-US" altLang="zh-CN" b="1" dirty="0"/>
              <a:t>-allocation-</a:t>
            </a:r>
            <a:r>
              <a:rPr lang="en-US" altLang="zh-CN" b="1" dirty="0" err="1"/>
              <a:t>mb</a:t>
            </a:r>
            <a:r>
              <a:rPr lang="zh-CN" altLang="en-US" dirty="0"/>
              <a:t>：内存规整化单位，默认是</a:t>
            </a:r>
            <a:r>
              <a:rPr lang="en-US" altLang="zh-CN" dirty="0"/>
              <a:t>1024</a:t>
            </a:r>
          </a:p>
          <a:p>
            <a:pPr lvl="1">
              <a:lnSpc>
                <a:spcPct val="150000"/>
              </a:lnSpc>
            </a:pPr>
            <a:r>
              <a:rPr lang="zh-CN" altLang="en-US" b="1" dirty="0"/>
              <a:t> </a:t>
            </a:r>
            <a:r>
              <a:rPr lang="en-US" altLang="zh-CN" b="1" dirty="0" err="1"/>
              <a:t>yarn.scheduler.increment</a:t>
            </a:r>
            <a:r>
              <a:rPr lang="en-US" altLang="zh-CN" b="1" dirty="0"/>
              <a:t>-allocation-</a:t>
            </a:r>
            <a:r>
              <a:rPr lang="en-US" altLang="zh-CN" b="1" dirty="0" err="1"/>
              <a:t>vcores</a:t>
            </a:r>
            <a:r>
              <a:rPr lang="zh-CN" altLang="en-US" dirty="0"/>
              <a:t>：虚拟</a:t>
            </a:r>
            <a:r>
              <a:rPr lang="en-US" altLang="zh-CN" dirty="0"/>
              <a:t>CPU</a:t>
            </a:r>
            <a:r>
              <a:rPr lang="zh-CN" altLang="en-US" dirty="0"/>
              <a:t>规整化单位，默认是</a:t>
            </a:r>
            <a:r>
              <a:rPr lang="en-US" altLang="zh-CN" dirty="0"/>
              <a:t>1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07504" y="188640"/>
            <a:ext cx="6480175" cy="620688"/>
          </a:xfrm>
        </p:spPr>
        <p:txBody>
          <a:bodyPr>
            <a:normAutofit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 smtClean="0"/>
              <a:t>-Fair </a:t>
            </a:r>
            <a:r>
              <a:rPr lang="en-US" altLang="zh-CN" dirty="0"/>
              <a:t>Scheduler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4/6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14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5184576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3400" dirty="0"/>
              <a:t>队列级别参数</a:t>
            </a:r>
            <a:endParaRPr lang="en-US" altLang="zh-CN" sz="3400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 </a:t>
            </a:r>
            <a:r>
              <a:rPr lang="en-US" altLang="zh-CN" b="1" dirty="0" err="1"/>
              <a:t>minResources</a:t>
            </a:r>
            <a:r>
              <a:rPr lang="zh-CN" altLang="en-US" dirty="0"/>
              <a:t> ：最少资源保证量，设置格式为“</a:t>
            </a:r>
            <a:r>
              <a:rPr lang="en-US" altLang="zh-CN" dirty="0"/>
              <a:t>X </a:t>
            </a:r>
            <a:r>
              <a:rPr lang="en-US" altLang="zh-CN" dirty="0" err="1"/>
              <a:t>mb</a:t>
            </a:r>
            <a:r>
              <a:rPr lang="en-US" altLang="zh-CN" dirty="0"/>
              <a:t>, Y </a:t>
            </a:r>
            <a:r>
              <a:rPr lang="en-US" altLang="zh-CN" dirty="0" err="1"/>
              <a:t>vcores</a:t>
            </a:r>
            <a:r>
              <a:rPr lang="en-US" altLang="zh-CN" dirty="0"/>
              <a:t>”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 </a:t>
            </a:r>
            <a:r>
              <a:rPr lang="en-US" altLang="zh-CN" b="1" dirty="0" err="1"/>
              <a:t>maxResources</a:t>
            </a:r>
            <a:r>
              <a:rPr lang="zh-CN" altLang="en-US" dirty="0"/>
              <a:t>：最多可以使用的资源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 </a:t>
            </a:r>
            <a:r>
              <a:rPr lang="en-US" altLang="zh-CN" b="1" dirty="0" err="1"/>
              <a:t>maxRunningApps</a:t>
            </a:r>
            <a:r>
              <a:rPr lang="zh-CN" altLang="en-US" dirty="0"/>
              <a:t>：最多同时运行的应用程序数目。</a:t>
            </a:r>
          </a:p>
          <a:p>
            <a:pPr lvl="1">
              <a:lnSpc>
                <a:spcPct val="150000"/>
              </a:lnSpc>
            </a:pPr>
            <a:r>
              <a:rPr lang="en-US" altLang="zh-CN" b="1" dirty="0" err="1"/>
              <a:t>minSharePreemptionTimeout</a:t>
            </a:r>
            <a:r>
              <a:rPr lang="zh-CN" altLang="en-US" dirty="0"/>
              <a:t>：最小共享量抢占间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b="1" dirty="0" err="1"/>
              <a:t>schedulingMode</a:t>
            </a:r>
            <a:r>
              <a:rPr lang="en-US" altLang="zh-CN" b="1" dirty="0"/>
              <a:t>/</a:t>
            </a:r>
            <a:r>
              <a:rPr lang="en-US" altLang="zh-CN" b="1" dirty="0" err="1"/>
              <a:t>schedulingPolicy</a:t>
            </a:r>
            <a:r>
              <a:rPr lang="zh-CN" altLang="en-US" dirty="0"/>
              <a:t>：队列采用的调度模式，可以是</a:t>
            </a:r>
            <a:r>
              <a:rPr lang="en-US" altLang="zh-CN" dirty="0"/>
              <a:t>FIFO</a:t>
            </a:r>
            <a:r>
              <a:rPr lang="zh-CN" altLang="en-US" dirty="0"/>
              <a:t>、</a:t>
            </a:r>
            <a:r>
              <a:rPr lang="en-US" altLang="zh-CN" dirty="0"/>
              <a:t>Fair</a:t>
            </a:r>
            <a:r>
              <a:rPr lang="zh-CN" altLang="en-US" dirty="0"/>
              <a:t>或者</a:t>
            </a:r>
            <a:r>
              <a:rPr lang="en-US" altLang="zh-CN" dirty="0"/>
              <a:t>DRF</a:t>
            </a:r>
            <a:endParaRPr lang="zh-CN" altLang="en-US" dirty="0"/>
          </a:p>
          <a:p>
            <a:pPr lvl="1">
              <a:lnSpc>
                <a:spcPct val="150000"/>
              </a:lnSpc>
            </a:pPr>
            <a:r>
              <a:rPr lang="en-US" altLang="zh-CN" b="1" dirty="0" err="1"/>
              <a:t>aclSubmitApps</a:t>
            </a:r>
            <a:r>
              <a:rPr lang="zh-CN" altLang="en-US" dirty="0"/>
              <a:t>：可向队列中提交应用程序的</a:t>
            </a:r>
            <a:r>
              <a:rPr lang="en-US" altLang="zh-CN" dirty="0"/>
              <a:t>Linux</a:t>
            </a:r>
            <a:r>
              <a:rPr lang="zh-CN" altLang="en-US" dirty="0"/>
              <a:t>用户或用户组列表，默认情况下为“*”</a:t>
            </a:r>
          </a:p>
          <a:p>
            <a:pPr lvl="1">
              <a:lnSpc>
                <a:spcPct val="150000"/>
              </a:lnSpc>
            </a:pPr>
            <a:r>
              <a:rPr lang="en-US" altLang="zh-CN" b="1" dirty="0" err="1"/>
              <a:t>aclAdministerApps</a:t>
            </a:r>
            <a:r>
              <a:rPr lang="zh-CN" altLang="en-US" b="1" dirty="0"/>
              <a:t>：</a:t>
            </a:r>
            <a:r>
              <a:rPr lang="zh-CN" altLang="en-US" dirty="0"/>
              <a:t>该队列的管理员列表</a:t>
            </a:r>
            <a:r>
              <a:rPr lang="zh-CN" altLang="en-US" dirty="0" smtClean="0"/>
              <a:t>。</a:t>
            </a:r>
            <a:endParaRPr lang="zh-CN" altLang="en-US" sz="1350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0" y="260648"/>
            <a:ext cx="6480175" cy="620688"/>
          </a:xfrm>
        </p:spPr>
        <p:txBody>
          <a:bodyPr>
            <a:normAutofit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 smtClean="0"/>
              <a:t>-Fair </a:t>
            </a:r>
            <a:r>
              <a:rPr lang="en-US" altLang="zh-CN" dirty="0"/>
              <a:t>Scheduler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5/6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93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2195" y="260648"/>
            <a:ext cx="6480175" cy="620688"/>
          </a:xfrm>
        </p:spPr>
        <p:txBody>
          <a:bodyPr>
            <a:normAutofit/>
          </a:bodyPr>
          <a:lstStyle/>
          <a:p>
            <a:r>
              <a:rPr lang="zh-CN" altLang="en-US" dirty="0"/>
              <a:t>资源调度器</a:t>
            </a:r>
            <a:r>
              <a:rPr lang="en-US" altLang="zh-CN" dirty="0" smtClean="0"/>
              <a:t>-Fair </a:t>
            </a:r>
            <a:r>
              <a:rPr lang="en-US" altLang="zh-CN" dirty="0"/>
              <a:t>Scheduler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6/6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539750" y="1268760"/>
            <a:ext cx="7200000" cy="484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404664"/>
            <a:ext cx="385192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MapReduce1.0的缺陷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9663" y="2438400"/>
            <a:ext cx="6355199" cy="367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2771800" y="6112669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dirty="0"/>
              <a:t>图</a:t>
            </a:r>
            <a:r>
              <a:rPr lang="en-US" altLang="zh-CN" dirty="0"/>
              <a:t>15-4 MapReduce1.0</a:t>
            </a:r>
            <a:r>
              <a:rPr lang="zh-CN" altLang="zh-CN" dirty="0"/>
              <a:t>体系结构</a:t>
            </a:r>
            <a:endParaRPr lang="zh-CN" altLang="en-US" dirty="0"/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304800" y="1143000"/>
            <a:ext cx="8896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）存在单点故障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JobTracker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“大包大揽”导致任务过重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（任务多时内存开销大，上限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节点）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）容易出现内存溢出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（分配资源只考虑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任务数，不考虑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、内存）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）资源划分不合理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（强制划分为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slot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，包括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 slot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Reduce slot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45" y="188640"/>
            <a:ext cx="6480175" cy="620688"/>
          </a:xfrm>
        </p:spPr>
        <p:txBody>
          <a:bodyPr>
            <a:normAutofit/>
          </a:bodyPr>
          <a:lstStyle/>
          <a:p>
            <a:r>
              <a:rPr lang="zh-CN" altLang="en-US" dirty="0"/>
              <a:t>资源调度</a:t>
            </a:r>
            <a:r>
              <a:rPr lang="zh-CN" altLang="en-US" dirty="0" smtClean="0"/>
              <a:t>器对比</a:t>
            </a:r>
            <a:endParaRPr lang="zh-CN" altLang="en-US" dirty="0"/>
          </a:p>
        </p:txBody>
      </p:sp>
      <p:graphicFrame>
        <p:nvGraphicFramePr>
          <p:cNvPr id="4" name="内容占位符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06355699"/>
              </p:ext>
            </p:extLst>
          </p:nvPr>
        </p:nvGraphicFramePr>
        <p:xfrm>
          <a:off x="395536" y="1124744"/>
          <a:ext cx="8352927" cy="517090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7290">
                <a:tc>
                  <a:txBody>
                    <a:bodyPr/>
                    <a:lstStyle/>
                    <a:p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Capacity Scheduler</a:t>
                      </a:r>
                      <a:endParaRPr lang="zh-CN" altLang="en-US" sz="1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Fair Scheduler</a:t>
                      </a:r>
                      <a:endParaRPr lang="zh-CN" altLang="en-US" sz="1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255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目标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zh-CN" altLang="en-US" sz="1600" dirty="0" smtClean="0"/>
                        <a:t>提供一种多用户共享集群的方法，以提高资源利用率和降低集群管理成本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8122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设计思想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资源按比例分配给各个队列，并添加各种严格的限制以防止个别用户或队列独占资源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局域最大最小公平算法将资源分配给各个资源池或者用户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1191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是否动态加载配置文件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1191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是否支持负载均衡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否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1191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是否支持资源抢占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191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是否支持批量调度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090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Container</a:t>
                      </a:r>
                      <a:r>
                        <a:rPr lang="zh-CN" altLang="en-US" sz="1600" dirty="0" smtClean="0"/>
                        <a:t>请求资源粒度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最小资源量的整数倍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有专门的内存规整化参数控制，粒度更小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1191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本地性任务调度优化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zh-CN" altLang="en-US" sz="1600" dirty="0" smtClean="0"/>
                        <a:t>基于跳过次数的延迟调度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1191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队列间资源分配方式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资源使用率低者优先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Fair</a:t>
                      </a:r>
                      <a:r>
                        <a:rPr lang="zh-CN" altLang="en-US" sz="1600" dirty="0" smtClean="0"/>
                        <a:t>、</a:t>
                      </a:r>
                      <a:r>
                        <a:rPr lang="en-US" altLang="zh-CN" sz="1600" dirty="0" smtClean="0"/>
                        <a:t>FIFO</a:t>
                      </a:r>
                      <a:r>
                        <a:rPr lang="zh-CN" altLang="en-US" sz="1600" dirty="0" smtClean="0"/>
                        <a:t>或</a:t>
                      </a:r>
                      <a:r>
                        <a:rPr lang="en-US" altLang="zh-CN" sz="1600" dirty="0" smtClean="0"/>
                        <a:t>DRF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1191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队列内部资源分配方式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FIFO</a:t>
                      </a:r>
                      <a:r>
                        <a:rPr lang="zh-CN" altLang="en-US" sz="1600" dirty="0" smtClean="0"/>
                        <a:t>或</a:t>
                      </a:r>
                      <a:r>
                        <a:rPr lang="en-US" altLang="zh-CN" sz="1600" dirty="0" smtClean="0"/>
                        <a:t>DRF</a:t>
                      </a: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Fair</a:t>
                      </a:r>
                      <a:r>
                        <a:rPr lang="zh-CN" altLang="en-US" sz="1600" dirty="0" smtClean="0"/>
                        <a:t>、</a:t>
                      </a:r>
                      <a:r>
                        <a:rPr lang="en-US" altLang="zh-CN" sz="1600" dirty="0" smtClean="0"/>
                        <a:t>FIFO</a:t>
                      </a:r>
                      <a:r>
                        <a:rPr lang="zh-CN" altLang="en-US" sz="1600" dirty="0" smtClean="0"/>
                        <a:t>或</a:t>
                      </a:r>
                      <a:r>
                        <a:rPr lang="en-US" altLang="zh-CN" sz="1600" dirty="0" smtClean="0"/>
                        <a:t>DRF</a:t>
                      </a:r>
                      <a:endParaRPr lang="zh-CN" altLang="en-US" sz="16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5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31141" y="167556"/>
            <a:ext cx="6480175" cy="620688"/>
          </a:xfrm>
        </p:spPr>
        <p:txBody>
          <a:bodyPr/>
          <a:lstStyle/>
          <a:p>
            <a:r>
              <a:rPr lang="en-US" altLang="zh-CN" dirty="0"/>
              <a:t>YARN</a:t>
            </a:r>
            <a:r>
              <a:rPr lang="zh-CN" altLang="en-US" dirty="0"/>
              <a:t>支持的计算</a:t>
            </a:r>
            <a:r>
              <a:rPr lang="zh-CN" altLang="en-US" dirty="0" smtClean="0"/>
              <a:t>框架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357158" y="928670"/>
            <a:ext cx="8280000" cy="2933858"/>
          </a:xfrm>
          <a:prstGeom prst="rect">
            <a:avLst/>
          </a:prstGeom>
        </p:spPr>
      </p:pic>
      <p:sp>
        <p:nvSpPr>
          <p:cNvPr id="5" name="矩形 5"/>
          <p:cNvSpPr>
            <a:spLocks noChangeArrowheads="1"/>
          </p:cNvSpPr>
          <p:nvPr/>
        </p:nvSpPr>
        <p:spPr bwMode="auto">
          <a:xfrm>
            <a:off x="357158" y="4143380"/>
            <a:ext cx="7848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的目标就是实现“一个集群多个框架”，即在一个集群上部署一个统一的资源调度管理框架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之上可以部署其他各种计算框架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为这些计算框架提供统一的资源调度管理服务，并且能够根据各种计算框架的负载需求，调整各自占用的资源，实现集群资源共享和资源弹性收缩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可以实现一个集群上的不同应用负载混搭，有效提高了集群的利用率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不同计算框架可以共享底层存储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避免了数据集跨集群移动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78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75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-396552" y="311735"/>
            <a:ext cx="3995936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YARN</a:t>
            </a:r>
            <a:r>
              <a:rPr kumimoji="0" 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设计思路</a:t>
            </a:r>
            <a:endParaRPr kumimoji="0" lang="zh-CN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61277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324600" y="1322388"/>
            <a:ext cx="27432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MapReduce1.0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既是一个计算框架，也是一个资源管理调度框架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Hadoop2.0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以后，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MapReduce1.0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中的资源管理调度功能，被单独分离出来形成了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，它是一个纯粹的资源管理调度框架，而不是一个计算框架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charset="0"/>
              <a:buChar char="•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被剥离了资源管理调度功能的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MapReduce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框架就变成了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MapReduce2.0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，它是运行在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之上的一个纯粹的计算框架，不再自己负责资源调度管理服务，而是由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YARN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为其提供资源管理调度服务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22575" y="260648"/>
            <a:ext cx="6480175" cy="620688"/>
          </a:xfrm>
        </p:spPr>
        <p:txBody>
          <a:bodyPr/>
          <a:lstStyle/>
          <a:p>
            <a:r>
              <a:rPr lang="en-US" altLang="zh-CN" dirty="0"/>
              <a:t>YARN</a:t>
            </a:r>
            <a:r>
              <a:rPr lang="zh-CN" altLang="en-US" dirty="0" smtClean="0"/>
              <a:t>简介 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17858478"/>
              </p:ext>
            </p:extLst>
          </p:nvPr>
        </p:nvGraphicFramePr>
        <p:xfrm>
          <a:off x="525463" y="1268413"/>
          <a:ext cx="8078787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28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Yarn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简介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Yarn </a:t>
              </a:r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系统架构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资源调度器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70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8203" y="228584"/>
            <a:ext cx="4362222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YARN</a:t>
            </a:r>
            <a:r>
              <a:rPr kumimoji="0" 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体系结构</a:t>
            </a:r>
            <a:endParaRPr kumimoji="0" lang="zh-CN" altLang="zh-CN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07249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zh-CN" dirty="0"/>
              <a:t>YARN</a:t>
            </a:r>
            <a:r>
              <a:rPr lang="zh-CN" altLang="en-US" dirty="0"/>
              <a:t>系统架构</a:t>
            </a:r>
          </a:p>
          <a:p>
            <a:endParaRPr lang="zh-CN" altLang="en-US" dirty="0"/>
          </a:p>
        </p:txBody>
      </p:sp>
      <p:graphicFrame>
        <p:nvGraphicFramePr>
          <p:cNvPr id="6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86068112"/>
              </p:ext>
            </p:extLst>
          </p:nvPr>
        </p:nvGraphicFramePr>
        <p:xfrm>
          <a:off x="525463" y="1268413"/>
          <a:ext cx="8078787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88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>
          <a:xfrm>
            <a:off x="179512" y="260648"/>
            <a:ext cx="6480175" cy="620688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YARN</a:t>
            </a:r>
            <a:r>
              <a:rPr lang="zh-CN" altLang="en-US" dirty="0"/>
              <a:t>系统架构</a:t>
            </a:r>
            <a:r>
              <a:rPr lang="en-US" altLang="zh-CN" dirty="0"/>
              <a:t>-</a:t>
            </a:r>
            <a:r>
              <a:rPr lang="en-US" altLang="zh-CN" dirty="0" err="1" smtClean="0"/>
              <a:t>ResourceManager</a:t>
            </a:r>
            <a:endParaRPr lang="zh-CN" altLang="en-US" dirty="0"/>
          </a:p>
        </p:txBody>
      </p:sp>
      <p:graphicFrame>
        <p:nvGraphicFramePr>
          <p:cNvPr id="5" name="内容占位符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75787320"/>
              </p:ext>
            </p:extLst>
          </p:nvPr>
        </p:nvGraphicFramePr>
        <p:xfrm>
          <a:off x="525463" y="1268413"/>
          <a:ext cx="8078787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59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演示文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演示文稿2</Template>
  <TotalTime>2539</TotalTime>
  <Words>2337</Words>
  <Application>Microsoft Office PowerPoint</Application>
  <PresentationFormat>On-screen Show (4:3)</PresentationFormat>
  <Paragraphs>228</Paragraphs>
  <Slides>32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Arial Unicode MS</vt:lpstr>
      <vt:lpstr>方正大黑简体</vt:lpstr>
      <vt:lpstr>黑体</vt:lpstr>
      <vt:lpstr>华文行楷</vt:lpstr>
      <vt:lpstr>华文楷体</vt:lpstr>
      <vt:lpstr>宋体</vt:lpstr>
      <vt:lpstr>微软雅黑</vt:lpstr>
      <vt:lpstr>Arial</vt:lpstr>
      <vt:lpstr>Arial Black</vt:lpstr>
      <vt:lpstr>Calibri</vt:lpstr>
      <vt:lpstr>Corbel</vt:lpstr>
      <vt:lpstr>Franklin Gothic Book</vt:lpstr>
      <vt:lpstr>Wingdings</vt:lpstr>
      <vt:lpstr>演示文稿2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sugon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用户47</dc:creator>
  <cp:lastModifiedBy>Fara YANG</cp:lastModifiedBy>
  <cp:revision>163</cp:revision>
  <dcterms:created xsi:type="dcterms:W3CDTF">2011-03-28T03:13:39Z</dcterms:created>
  <dcterms:modified xsi:type="dcterms:W3CDTF">2017-07-10T06:33:53Z</dcterms:modified>
</cp:coreProperties>
</file>